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44"/>
  </p:notesMasterIdLst>
  <p:sldIdLst>
    <p:sldId id="257" r:id="rId3"/>
    <p:sldId id="72801" r:id="rId4"/>
    <p:sldId id="72798" r:id="rId5"/>
    <p:sldId id="72802" r:id="rId6"/>
    <p:sldId id="72803" r:id="rId7"/>
    <p:sldId id="72804" r:id="rId8"/>
    <p:sldId id="72820" r:id="rId9"/>
    <p:sldId id="72821" r:id="rId10"/>
    <p:sldId id="68744" r:id="rId11"/>
    <p:sldId id="68746" r:id="rId12"/>
    <p:sldId id="68747" r:id="rId13"/>
    <p:sldId id="68748" r:id="rId14"/>
    <p:sldId id="72799" r:id="rId15"/>
    <p:sldId id="72800" r:id="rId16"/>
    <p:sldId id="72789" r:id="rId17"/>
    <p:sldId id="72788" r:id="rId18"/>
    <p:sldId id="278" r:id="rId19"/>
    <p:sldId id="72805" r:id="rId20"/>
    <p:sldId id="72807" r:id="rId21"/>
    <p:sldId id="72822" r:id="rId22"/>
    <p:sldId id="382" r:id="rId23"/>
    <p:sldId id="308" r:id="rId24"/>
    <p:sldId id="307" r:id="rId25"/>
    <p:sldId id="390" r:id="rId26"/>
    <p:sldId id="306" r:id="rId27"/>
    <p:sldId id="388" r:id="rId28"/>
    <p:sldId id="393" r:id="rId29"/>
    <p:sldId id="392" r:id="rId30"/>
    <p:sldId id="372" r:id="rId31"/>
    <p:sldId id="72823" r:id="rId32"/>
    <p:sldId id="291" r:id="rId33"/>
    <p:sldId id="72811" r:id="rId34"/>
    <p:sldId id="72812" r:id="rId35"/>
    <p:sldId id="72813" r:id="rId36"/>
    <p:sldId id="72814" r:id="rId37"/>
    <p:sldId id="72824" r:id="rId38"/>
    <p:sldId id="72825" r:id="rId39"/>
    <p:sldId id="72826" r:id="rId40"/>
    <p:sldId id="290" r:id="rId41"/>
    <p:sldId id="72810" r:id="rId42"/>
    <p:sldId id="72815" r:id="rId4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31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208" y="10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Sumber : MPDN</a:t>
            </a:r>
          </a:p>
        </c:rich>
      </c:tx>
      <c:layout>
        <c:manualLayout>
          <c:xMode val="edge"/>
          <c:yMode val="edge"/>
          <c:x val="0.4298601572859850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ABSOLUT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T1 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89</c:v>
                </c:pt>
                <c:pt idx="1">
                  <c:v>57</c:v>
                </c:pt>
                <c:pt idx="2">
                  <c:v>62</c:v>
                </c:pt>
                <c:pt idx="3">
                  <c:v>51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E6-4E7C-BC6D-FF68C345A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5968655"/>
        <c:axId val="1775961167"/>
      </c:lineChart>
      <c:catAx>
        <c:axId val="1775968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961167"/>
        <c:crosses val="autoZero"/>
        <c:auto val="1"/>
        <c:lblAlgn val="ctr"/>
        <c:lblOffset val="100"/>
        <c:noMultiLvlLbl val="0"/>
      </c:catAx>
      <c:valAx>
        <c:axId val="1775961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968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422597517952365"/>
          <c:y val="0.2007117491614232"/>
          <c:w val="0.42232222504537664"/>
          <c:h val="0.6030908085924782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MASA KEMATIAN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19-4117-B9CB-94FEEE2D0FE4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EF4-4B10-8F6D-54CF5E8699D5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F4-4B10-8F6D-54CF5E8699D5}"/>
              </c:ext>
            </c:extLst>
          </c:dPt>
          <c:dLbls>
            <c:dLbl>
              <c:idx val="0"/>
              <c:layout>
                <c:manualLayout>
                  <c:x val="-0.13731007037620266"/>
                  <c:y val="-0.17839575621285053"/>
                </c:manualLayout>
              </c:layout>
              <c:tx>
                <c:rich>
                  <a:bodyPr/>
                  <a:lstStyle/>
                  <a:p>
                    <a:fld id="{4D352E9D-5E60-E54A-9F6D-09905DE16E94}" type="VALUE">
                      <a:rPr lang="en-US" sz="1200"/>
                      <a:pPr/>
                      <a:t>[VALUE]</a:t>
                    </a:fld>
                    <a:r>
                      <a:rPr lang="en-US" sz="1200" baseline="0" dirty="0"/>
                      <a:t>; </a:t>
                    </a:r>
                    <a:fld id="{D6830F23-3288-CB4E-BEEC-86FFE6CDB78F}" type="PERCENTAGE">
                      <a:rPr lang="en-US" sz="1200" baseline="0"/>
                      <a:pPr/>
                      <a:t>[PERCENTAGE]</a:t>
                    </a:fld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19-4117-B9CB-94FEEE2D0FE4}"/>
                </c:ext>
              </c:extLst>
            </c:dLbl>
            <c:dLbl>
              <c:idx val="1"/>
              <c:layout>
                <c:manualLayout>
                  <c:x val="9.8870234640678512E-2"/>
                  <c:y val="0.11981807008727255"/>
                </c:manualLayout>
              </c:layout>
              <c:tx>
                <c:rich>
                  <a:bodyPr/>
                  <a:lstStyle/>
                  <a:p>
                    <a:fld id="{9AE84193-7119-8D40-98D7-6D43FCB98813}" type="VALUE">
                      <a:rPr lang="en-US" sz="1050"/>
                      <a:pPr/>
                      <a:t>[VALUE]</a:t>
                    </a:fld>
                    <a:r>
                      <a:rPr lang="en-US" sz="1050" baseline="0" dirty="0"/>
                      <a:t>; </a:t>
                    </a:r>
                    <a:fld id="{788E2D89-B0DD-344A-BA73-615597DE49B8}" type="PERCENTAGE">
                      <a:rPr lang="en-US" sz="1050" baseline="0"/>
                      <a:pPr/>
                      <a:t>[PERCENTAGE]</a:t>
                    </a:fld>
                    <a:endParaRPr lang="en-US" sz="105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EF4-4B10-8F6D-54CF5E8699D5}"/>
                </c:ext>
              </c:extLst>
            </c:dLbl>
            <c:dLbl>
              <c:idx val="2"/>
              <c:layout>
                <c:manualLayout>
                  <c:x val="6.6692440840975378E-2"/>
                  <c:y val="0.11532280962277003"/>
                </c:manualLayout>
              </c:layout>
              <c:tx>
                <c:rich>
                  <a:bodyPr/>
                  <a:lstStyle/>
                  <a:p>
                    <a:fld id="{585CA910-48B6-B24F-A91A-BEE2354908B6}" type="VALUE">
                      <a:rPr lang="en-US" sz="1200"/>
                      <a:pPr/>
                      <a:t>[VALUE]</a:t>
                    </a:fld>
                    <a:r>
                      <a:rPr lang="en-US" sz="1200" baseline="0" dirty="0"/>
                      <a:t>; </a:t>
                    </a:r>
                    <a:fld id="{D5515953-AB74-FF4F-B22F-2CD16451DF3B}" type="PERCENTAGE">
                      <a:rPr lang="en-US" sz="1200" baseline="0"/>
                      <a:pPr/>
                      <a:t>[PERCENTAGE]</a:t>
                    </a:fld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F4-4B10-8F6D-54CF5E8699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NIFAS</c:v>
                </c:pt>
                <c:pt idx="1">
                  <c:v>HAMIL T2</c:v>
                </c:pt>
                <c:pt idx="2">
                  <c:v>HAMIL T3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F4-4B10-8F6D-54CF5E869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bg1"/>
                </a:solidFill>
              </a:rPr>
              <a:t>20% </a:t>
            </a:r>
            <a:r>
              <a:rPr lang="en-US" sz="2000" dirty="0" err="1">
                <a:solidFill>
                  <a:schemeClr val="bg1"/>
                </a:solidFill>
              </a:rPr>
              <a:t>Kematian</a:t>
            </a:r>
            <a:r>
              <a:rPr lang="en-US" sz="2000" baseline="0" dirty="0">
                <a:solidFill>
                  <a:schemeClr val="bg1"/>
                </a:solidFill>
              </a:rPr>
              <a:t> </a:t>
            </a:r>
            <a:r>
              <a:rPr lang="en-US" sz="2000" baseline="0" dirty="0" err="1">
                <a:solidFill>
                  <a:schemeClr val="bg1"/>
                </a:solidFill>
              </a:rPr>
              <a:t>ibu</a:t>
            </a:r>
            <a:endParaRPr lang="en-US" sz="2000" baseline="0" dirty="0">
              <a:solidFill>
                <a:schemeClr val="bg1"/>
              </a:solidFill>
            </a:endParaRPr>
          </a:p>
          <a:p>
            <a:pPr>
              <a:defRPr sz="2000">
                <a:solidFill>
                  <a:schemeClr val="bg1"/>
                </a:solidFill>
              </a:defRPr>
            </a:pPr>
            <a:r>
              <a:rPr lang="en-US" sz="2000" baseline="0" dirty="0">
                <a:solidFill>
                  <a:schemeClr val="bg1"/>
                </a:solidFill>
              </a:rPr>
              <a:t> </a:t>
            </a:r>
            <a:r>
              <a:rPr lang="en-US" sz="2000" baseline="0" dirty="0" err="1">
                <a:solidFill>
                  <a:schemeClr val="bg1"/>
                </a:solidFill>
              </a:rPr>
              <a:t>terjadi</a:t>
            </a:r>
            <a:r>
              <a:rPr lang="en-US" sz="2000" baseline="0" dirty="0">
                <a:solidFill>
                  <a:schemeClr val="bg1"/>
                </a:solidFill>
              </a:rPr>
              <a:t>  </a:t>
            </a:r>
            <a:r>
              <a:rPr lang="en-US" sz="2000" baseline="0" dirty="0" err="1">
                <a:solidFill>
                  <a:schemeClr val="bg1"/>
                </a:solidFill>
              </a:rPr>
              <a:t>saat</a:t>
            </a:r>
            <a:r>
              <a:rPr lang="en-US" sz="2000" baseline="0" dirty="0">
                <a:solidFill>
                  <a:schemeClr val="bg1"/>
                </a:solidFill>
              </a:rPr>
              <a:t> </a:t>
            </a:r>
            <a:r>
              <a:rPr lang="en-US" sz="2000" baseline="0" dirty="0" err="1">
                <a:solidFill>
                  <a:schemeClr val="bg1"/>
                </a:solidFill>
              </a:rPr>
              <a:t>hamil</a:t>
            </a:r>
            <a:endParaRPr lang="en-US" sz="2000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jumlah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36-4954-A1EC-258781FA99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B6-4A46-A2E4-94010F4A38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9B6-4A46-A2E4-94010F4A38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36-4954-A1EC-258781FA99C3}"/>
              </c:ext>
            </c:extLst>
          </c:dPt>
          <c:dLbls>
            <c:dLbl>
              <c:idx val="0"/>
              <c:layout>
                <c:manualLayout>
                  <c:x val="-2.6319492422465757E-2"/>
                  <c:y val="0.11049456976715526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36-4954-A1EC-258781FA99C3}"/>
                </c:ext>
              </c:extLst>
            </c:dLbl>
            <c:dLbl>
              <c:idx val="1"/>
              <c:layout>
                <c:manualLayout>
                  <c:x val="-0.13374891983427248"/>
                  <c:y val="0.1258618421423843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B6-4A46-A2E4-94010F4A38A5}"/>
                </c:ext>
              </c:extLst>
            </c:dLbl>
            <c:dLbl>
              <c:idx val="2"/>
              <c:layout>
                <c:manualLayout>
                  <c:x val="-5.2346679850498679E-2"/>
                  <c:y val="-0.2002535524214731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B6-4A46-A2E4-94010F4A38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Nifas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11</c:v>
                </c:pt>
                <c:pt idx="2">
                  <c:v>23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6-4A46-A2E4-94010F4A3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FFFF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TEMPAT MATI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43-114D-8BBD-9B80E58D7C08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43-114D-8BBD-9B80E58D7C08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43-114D-8BBD-9B80E58D7C08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43-114D-8BBD-9B80E58D7C08}"/>
                </c:ext>
              </c:extLst>
            </c:dLbl>
            <c:dLbl>
              <c:idx val="1"/>
              <c:layout>
                <c:manualLayout>
                  <c:x val="-1.2060511095548532E-2"/>
                  <c:y val="0.15097571998939036"/>
                </c:manualLayout>
              </c:layout>
              <c:tx>
                <c:rich>
                  <a:bodyPr/>
                  <a:lstStyle/>
                  <a:p>
                    <a:fld id="{DEDE0A81-A35C-C243-90D9-BAA149063AD9}" type="VALUE">
                      <a:rPr lang="en-US" sz="1200"/>
                      <a:pPr/>
                      <a:t>[VALUE]</a:t>
                    </a:fld>
                    <a:r>
                      <a:rPr lang="en-US" sz="1200" baseline="0" dirty="0"/>
                      <a:t>; </a:t>
                    </a:r>
                    <a:fld id="{CF88D00A-6A70-6E46-91A0-0ED2DB73AC68}" type="PERCENTAGE">
                      <a:rPr lang="en-US" sz="1200" baseline="0"/>
                      <a:pPr/>
                      <a:t>[PERCENTAGE]</a:t>
                    </a:fld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43-114D-8BBD-9B80E58D7C08}"/>
                </c:ext>
              </c:extLst>
            </c:dLbl>
            <c:dLbl>
              <c:idx val="2"/>
              <c:layout>
                <c:manualLayout>
                  <c:x val="6.7232879434771908E-2"/>
                  <c:y val="-0.2481786502031186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CB76A0-8BE2-6C4F-BE5B-99C24269B481}" type="VALUE">
                      <a:rPr lang="en-US" sz="1200"/>
                      <a:pPr>
                        <a:defRPr sz="1800" b="1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r>
                      <a:rPr lang="en-US" sz="1200" baseline="0" dirty="0"/>
                      <a:t>; </a:t>
                    </a:r>
                    <a:fld id="{10DE1881-D135-5240-AB55-8B9F895505AB}" type="PERCENTAGE">
                      <a:rPr lang="en-US" sz="1200" baseline="0"/>
                      <a:pPr>
                        <a:defRPr sz="1800" b="1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en-US" sz="12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21948284766367"/>
                      <c:h val="0.163884836597657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443-114D-8BBD-9B80E58D7C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RUMAH</c:v>
                </c:pt>
                <c:pt idx="1">
                  <c:v>PERJALANAN</c:v>
                </c:pt>
                <c:pt idx="2">
                  <c:v>RUMAH SAKIT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43-114D-8BBD-9B80E58D7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FFFF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USIA IBU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9B-4281-BB3B-4B41BA523CD6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EC-4073-891B-0E48C67C8505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FEC-4073-891B-0E48C67C8505}"/>
              </c:ext>
            </c:extLst>
          </c:dPt>
          <c:dPt>
            <c:idx val="3"/>
            <c:bubble3D val="0"/>
            <c:spPr>
              <a:solidFill>
                <a:srgbClr val="FF00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EC-4073-891B-0E48C67C8505}"/>
              </c:ext>
            </c:extLst>
          </c:dPt>
          <c:dLbls>
            <c:dLbl>
              <c:idx val="3"/>
              <c:layout>
                <c:manualLayout>
                  <c:x val="-2.6181895711500976E-2"/>
                  <c:y val="1.203946805567437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EC-4073-891B-0E48C67C85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&lt; 20 TH</c:v>
                </c:pt>
                <c:pt idx="1">
                  <c:v>20-35 TH</c:v>
                </c:pt>
                <c:pt idx="2">
                  <c:v>36 - 40 TH</c:v>
                </c:pt>
                <c:pt idx="3">
                  <c:v>&gt; 40 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41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C-4073-891B-0E48C67C8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GRAVIDA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24-44BB-A22B-94A980440477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59-4B46-AD81-41F798BB8B95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259-4B46-AD81-41F798BB8B95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59-4B46-AD81-41F798BB8B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4D5-6E45-B3D2-5326C689AF2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4D5-6E45-B3D2-5326C689AF28}"/>
              </c:ext>
            </c:extLst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59-4B46-AD81-41F798BB8B95}"/>
                </c:ext>
              </c:extLst>
            </c:dLbl>
            <c:dLbl>
              <c:idx val="2"/>
              <c:layout>
                <c:manualLayout>
                  <c:x val="9.7563941841991839E-2"/>
                  <c:y val="-0.11565971891479984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59-4B46-AD81-41F798BB8B95}"/>
                </c:ext>
              </c:extLst>
            </c:dLbl>
            <c:dLbl>
              <c:idx val="4"/>
              <c:layout>
                <c:manualLayout>
                  <c:x val="0.15986531939056059"/>
                  <c:y val="-4.82651737196230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D5-6E45-B3D2-5326C689AF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G1</c:v>
                </c:pt>
                <c:pt idx="1">
                  <c:v>G2</c:v>
                </c:pt>
                <c:pt idx="2">
                  <c:v>G3</c:v>
                </c:pt>
                <c:pt idx="3">
                  <c:v>G4</c:v>
                </c:pt>
                <c:pt idx="4">
                  <c:v>G5</c:v>
                </c:pt>
                <c:pt idx="5">
                  <c:v>Nifas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17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9-4B46-AD81-41F798BB8B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Rujukan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85-4BCA-8E97-FE81302D1DC0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85-4BCA-8E97-FE81302D1DC0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985-4BCA-8E97-FE81302D1DC0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985-4BCA-8E97-FE81302D1DC0}"/>
              </c:ext>
            </c:extLst>
          </c:dPt>
          <c:dLbls>
            <c:dLbl>
              <c:idx val="2"/>
              <c:layout>
                <c:manualLayout>
                  <c:x val="2.0031502043991005E-2"/>
                  <c:y val="0.11829949221250051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85-4BCA-8E97-FE81302D1D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Rujukan</c:v>
                </c:pt>
                <c:pt idx="1">
                  <c:v>Konsulan</c:v>
                </c:pt>
                <c:pt idx="2">
                  <c:v>Datang Sendiri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13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985-4BCA-8E97-FE81302D1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MODIFIABLE FACTORS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4BE-45FA-9A73-12CE1FA1E6E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4BE-45FA-9A73-12CE1FA1E6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MEDIS</c:v>
                </c:pt>
                <c:pt idx="1">
                  <c:v>NON MEDIS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0.56799999999999995</c:v>
                </c:pt>
                <c:pt idx="1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BE-45FA-9A73-12CE1FA1E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Faktor Yang Berkontribusi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4716641134900773E-3"/>
                  <c:y val="-1.5248226950354772E-3"/>
                </c:manualLayout>
              </c:layout>
              <c:tx>
                <c:rich>
                  <a:bodyPr/>
                  <a:lstStyle/>
                  <a:p>
                    <a:fld id="{162A743F-75F2-BB43-9E98-61CC9B1AC1F9}" type="VALUE">
                      <a:rPr lang="en-US" sz="14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BA5-F64F-9C37-7FE3C390139D}"/>
                </c:ext>
              </c:extLst>
            </c:dLbl>
            <c:dLbl>
              <c:idx val="1"/>
              <c:layout>
                <c:manualLayout>
                  <c:x val="-1.1572213711633767E-3"/>
                  <c:y val="1.9972084960330087E-2"/>
                </c:manualLayout>
              </c:layout>
              <c:tx>
                <c:rich>
                  <a:bodyPr/>
                  <a:lstStyle/>
                  <a:p>
                    <a:fld id="{F83E928F-65EF-664E-961E-5ABC879F37C9}" type="VALUE">
                      <a:rPr lang="en-US" sz="130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259-684B-8C59-650B61A33629}"/>
                </c:ext>
              </c:extLst>
            </c:dLbl>
            <c:dLbl>
              <c:idx val="5"/>
              <c:layout>
                <c:manualLayout>
                  <c:x val="-8.4861920219835479E-17"/>
                  <c:y val="9.2744083216131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59-684B-8C59-650B61A33629}"/>
                </c:ext>
              </c:extLst>
            </c:dLbl>
            <c:dLbl>
              <c:idx val="7"/>
              <c:layout>
                <c:manualLayout>
                  <c:x val="5.6175414603447781E-3"/>
                  <c:y val="1.46233870304288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63115514734037E-2"/>
                      <c:h val="7.75224967085691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259-684B-8C59-650B61A33629}"/>
                </c:ext>
              </c:extLst>
            </c:dLbl>
            <c:dLbl>
              <c:idx val="9"/>
              <c:layout>
                <c:manualLayout>
                  <c:x val="-1.6972384043967096E-16"/>
                  <c:y val="9.27440832161315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259-684B-8C59-650B61A33629}"/>
                </c:ext>
              </c:extLst>
            </c:dLbl>
            <c:dLbl>
              <c:idx val="10"/>
              <c:layout>
                <c:manualLayout>
                  <c:x val="-1.1572213711633556E-3"/>
                  <c:y val="1.26595744680850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A5-F64F-9C37-7FE3C39013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Kendala Mengambil Keputusan</c:v>
                </c:pt>
                <c:pt idx="1">
                  <c:v>Kendala menolak pengobatan</c:v>
                </c:pt>
                <c:pt idx="2">
                  <c:v>Kendala biaya</c:v>
                </c:pt>
                <c:pt idx="3">
                  <c:v>Kendala Transportasi Termasuk Geografis</c:v>
                </c:pt>
                <c:pt idx="4">
                  <c:v>Kendala Sosial Budaya</c:v>
                </c:pt>
                <c:pt idx="5">
                  <c:v>Kendala Mengakses Ruang Perawatan Termasuk ICU</c:v>
                </c:pt>
                <c:pt idx="6">
                  <c:v>Kendala Logistik RS, Alkes dan Sarpres yang berfungsi baik</c:v>
                </c:pt>
                <c:pt idx="7">
                  <c:v>Kendala Kompetensi Klinis Tenaga Medis dan Tenaga Kesehatan Lain</c:v>
                </c:pt>
                <c:pt idx="8">
                  <c:v>Kendala Kesesuaian dengan Standar</c:v>
                </c:pt>
                <c:pt idx="9">
                  <c:v>Kendala Mendapatkan tatalaksana tepat waktu</c:v>
                </c:pt>
                <c:pt idx="10">
                  <c:v>Data Kurang Memadai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17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14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5-F64F-9C37-7FE3C390139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749757951"/>
        <c:axId val="699489663"/>
      </c:barChart>
      <c:catAx>
        <c:axId val="74975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489663"/>
        <c:crosses val="autoZero"/>
        <c:auto val="1"/>
        <c:lblAlgn val="ctr"/>
        <c:lblOffset val="100"/>
        <c:noMultiLvlLbl val="0"/>
      </c:catAx>
      <c:valAx>
        <c:axId val="699489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7579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Rujukan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3F-0D4E-A6D5-BF8F06BC0F0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3F-0D4E-A6D5-BF8F06BC0F0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3F-0D4E-A6D5-BF8F06BC0F0F}"/>
              </c:ext>
            </c:extLst>
          </c:dPt>
          <c:dPt>
            <c:idx val="3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33F-0D4E-A6D5-BF8F06BC0F0F}"/>
              </c:ext>
            </c:extLst>
          </c:dPt>
          <c:dLbls>
            <c:dLbl>
              <c:idx val="0"/>
              <c:layout>
                <c:manualLayout>
                  <c:x val="-0.17095649145633396"/>
                  <c:y val="0.145425188750282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3F-0D4E-A6D5-BF8F06BC0F0F}"/>
                </c:ext>
              </c:extLst>
            </c:dLbl>
            <c:dLbl>
              <c:idx val="1"/>
              <c:layout>
                <c:manualLayout>
                  <c:x val="-0.14887362073440957"/>
                  <c:y val="-0.148700015967318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3F-0D4E-A6D5-BF8F06BC0F0F}"/>
                </c:ext>
              </c:extLst>
            </c:dLbl>
            <c:dLbl>
              <c:idx val="2"/>
              <c:layout>
                <c:manualLayout>
                  <c:x val="3.842785988456577E-2"/>
                  <c:y val="-0.12370193488412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33F-0D4E-A6D5-BF8F06BC0F0F}"/>
                </c:ext>
              </c:extLst>
            </c:dLbl>
            <c:dLbl>
              <c:idx val="3"/>
              <c:layout>
                <c:manualLayout>
                  <c:x val="0.2351404658185948"/>
                  <c:y val="4.73522608588672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3F-0D4E-A6D5-BF8F06BC0F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NAKES</c:v>
                </c:pt>
                <c:pt idx="1">
                  <c:v>FASKES</c:v>
                </c:pt>
                <c:pt idx="2">
                  <c:v>SISTEM</c:v>
                </c:pt>
                <c:pt idx="3">
                  <c:v>MASYARAKAT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0.24</c:v>
                </c:pt>
                <c:pt idx="1">
                  <c:v>0.26</c:v>
                </c:pt>
                <c:pt idx="2">
                  <c:v>0.05</c:v>
                </c:pt>
                <c:pt idx="3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3F-0D4E-A6D5-BF8F06BC0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0.21857</cdr:x>
      <cdr:y>0.73889</cdr:y>
    </cdr:from>
    <cdr:to>
      <cdr:x>1</cdr:x>
      <cdr:y>0.90507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9B5A96A-55F2-4FC7-B25B-DA0A2BF6F466}"/>
            </a:ext>
          </a:extLst>
        </cdr:cNvPr>
        <cdr:cNvSpPr txBox="1"/>
      </cdr:nvSpPr>
      <cdr:spPr>
        <a:xfrm xmlns:a="http://schemas.openxmlformats.org/drawingml/2006/main">
          <a:off x="1034527" y="2488117"/>
          <a:ext cx="3698543" cy="559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ID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A8734-2A95-492C-8194-8892366394AF}" type="datetimeFigureOut">
              <a:rPr lang="id-ID" smtClean="0"/>
              <a:t>27/07/25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1A230-39F2-4F7F-85A3-EA7308E4C87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608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5013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KEMENKES MEMBERIKAN APRESIASI KEPADA RSUD DR SOETOMO ATAS PELAKSANAAN AMP –SR DI RSUD DR SOETOMO DAN MEMINTA SEBAGAI PEMBINA UNTUK RS LAIN DI INDONESIA BAGIAN TIMUR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01755-6778-5244-B4F8-65768C1E7F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8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Siklus AMP-SR: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Langkah 1: Identifikasi kematian</a:t>
            </a:r>
            <a:endParaRPr sz="1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	</a:t>
            </a:r>
            <a:r>
              <a:rPr lang="en-US" sz="1200">
                <a:solidFill>
                  <a:schemeClr val="dk1"/>
                </a:solidFill>
              </a:rPr>
              <a:t>Bertujuan untuk </a:t>
            </a:r>
            <a:r>
              <a:rPr lang="en-US" sz="1200" b="1">
                <a:solidFill>
                  <a:schemeClr val="dk1"/>
                </a:solidFill>
              </a:rPr>
              <a:t>sedini</a:t>
            </a:r>
            <a:r>
              <a:rPr lang="en-US" sz="1200">
                <a:solidFill>
                  <a:schemeClr val="dk1"/>
                </a:solidFill>
              </a:rPr>
              <a:t> mungkin </a:t>
            </a:r>
            <a:r>
              <a:rPr lang="en-US" sz="1200" b="1">
                <a:solidFill>
                  <a:schemeClr val="dk1"/>
                </a:solidFill>
              </a:rPr>
              <a:t>menemukan</a:t>
            </a:r>
            <a:r>
              <a:rPr lang="en-US" sz="1200">
                <a:solidFill>
                  <a:schemeClr val="dk1"/>
                </a:solidFill>
              </a:rPr>
              <a:t> dan </a:t>
            </a:r>
            <a:r>
              <a:rPr lang="en-US" sz="1200" b="1">
                <a:solidFill>
                  <a:schemeClr val="dk1"/>
                </a:solidFill>
              </a:rPr>
              <a:t>memberitahukan</a:t>
            </a:r>
            <a:r>
              <a:rPr lang="en-US" sz="1200">
                <a:solidFill>
                  <a:schemeClr val="dk1"/>
                </a:solidFill>
              </a:rPr>
              <a:t> (notifikasi) kematian ibu, lahir mati dan kematian neonatal.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Pemberitahuan (Notifikasi) kematian ibu dan perinatal dilaksanakan dalam waktu </a:t>
            </a:r>
            <a:r>
              <a:rPr lang="en-US" sz="1200" b="1">
                <a:solidFill>
                  <a:schemeClr val="dk1"/>
                </a:solidFill>
              </a:rPr>
              <a:t>1x24 jam </a:t>
            </a:r>
            <a:r>
              <a:rPr lang="en-US" sz="1200">
                <a:solidFill>
                  <a:schemeClr val="dk1"/>
                </a:solidFill>
              </a:rPr>
              <a:t>setelah teridentifikasi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Langkah 2: Pelaporan kematian</a:t>
            </a:r>
            <a:endParaRPr sz="1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Setiap kematian maternal dan perinatal yang telah dinotifikasi harus diverifikasi dan dilengkapi dengan informasi seputar kematian yang dituangkan dalam 	formulir Ringkasan Medis (RM) dan formulir Otopsi Verbal (OV).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Formulir RM dilengkapi untuk kematian di faskes/RS dalam waktu 3-7 hari setelah diidentifikasi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</a:rPr>
              <a:t>	Formulir OV dilaporkan oleh Puskesmas (bukan RS),</a:t>
            </a:r>
            <a:r>
              <a:rPr lang="en-US" sz="1200">
                <a:solidFill>
                  <a:schemeClr val="dk1"/>
                </a:solidFill>
              </a:rPr>
              <a:t> untuk setiap kematian dalam waktu 3-14 hari setelah diidentifikasi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Langkah 3: Pengkajian kasus kematian</a:t>
            </a:r>
            <a:endParaRPr sz="1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Bertujuan untuk </a:t>
            </a:r>
            <a:r>
              <a:rPr lang="en-US" sz="1200" b="1">
                <a:solidFill>
                  <a:schemeClr val="dk1"/>
                </a:solidFill>
              </a:rPr>
              <a:t>menilai mutu pelayanan </a:t>
            </a:r>
            <a:r>
              <a:rPr lang="en-US" sz="1200">
                <a:solidFill>
                  <a:schemeClr val="dk1"/>
                </a:solidFill>
              </a:rPr>
              <a:t>melalui penetapan penyebab, status kematian yang dapat dicegah atau tidak, dan faktor yang berkontribusi 	terhadap kematian. Diikuti dengan penyusunan rekomendasi intervensi perbaikan/solusi.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Hasil pengkajian kematian perorangan selanjutnya dianalisis secara keseluruhan (analisis data agregat) setiap enam bulan untuk melihat pola dan trend 	kematian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Langkah 4: Respons</a:t>
            </a:r>
            <a:endParaRPr sz="1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	</a:t>
            </a:r>
            <a:r>
              <a:rPr lang="en-US" sz="1200">
                <a:solidFill>
                  <a:schemeClr val="dk1"/>
                </a:solidFill>
              </a:rPr>
              <a:t>Kegiatan </a:t>
            </a:r>
            <a:r>
              <a:rPr lang="en-US" sz="1200" b="1">
                <a:solidFill>
                  <a:schemeClr val="dk1"/>
                </a:solidFill>
              </a:rPr>
              <a:t>intervensi perbaikan/solu</a:t>
            </a:r>
            <a:r>
              <a:rPr lang="en-US" sz="1200">
                <a:solidFill>
                  <a:schemeClr val="dk1"/>
                </a:solidFill>
              </a:rPr>
              <a:t>si untuk mencegah terjadinya kematian yang serupa di kemudian hari, berdasarkan rekomendasi dari pengkajian kasus 	kematian. Pelaksanaan </a:t>
            </a:r>
            <a:r>
              <a:rPr lang="en-US" sz="1200" b="1">
                <a:solidFill>
                  <a:schemeClr val="dk1"/>
                </a:solidFill>
              </a:rPr>
              <a:t>respon berimplikasi </a:t>
            </a:r>
            <a:r>
              <a:rPr lang="en-US" sz="1200">
                <a:solidFill>
                  <a:schemeClr val="dk1"/>
                </a:solidFill>
              </a:rPr>
              <a:t>pada upaya peningkatan sistem kesehatan di tiap tingkat, termasuk perbaikan mutu pelayanan kesehatan.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</a:rPr>
              <a:t>	Diseminasi hasil AMP-SR </a:t>
            </a:r>
            <a:r>
              <a:rPr lang="en-US" sz="1200">
                <a:solidFill>
                  <a:schemeClr val="dk1"/>
                </a:solidFill>
              </a:rPr>
              <a:t>kepada pihak-pihak terkait untuk pembelajaran bersama dan mendapatkan masukan.</a:t>
            </a:r>
            <a:endParaRPr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	</a:t>
            </a:r>
            <a:endParaRPr sz="12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5762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B8E770-7243-DA4B-915E-09F098A41B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14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  <a:defRPr sz="6000"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Tahoma"/>
                <a:ea typeface="Tahoma"/>
                <a:cs typeface="Tahoma"/>
                <a:sym typeface="Tahoma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802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Tahoma"/>
                <a:ea typeface="Tahoma"/>
                <a:cs typeface="Tahoma"/>
                <a:sym typeface="Tahom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187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Blank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>
            <a:spLocks noGrp="1"/>
          </p:cNvSpPr>
          <p:nvPr>
            <p:ph type="ftr" idx="11"/>
          </p:nvPr>
        </p:nvSpPr>
        <p:spPr>
          <a:xfrm>
            <a:off x="4145281" y="6377941"/>
            <a:ext cx="39014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11581054" y="6361005"/>
            <a:ext cx="20743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10911" marR="0" lvl="0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0911" marR="0" lvl="1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0911" marR="0" lvl="2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0911" marR="0" lvl="3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10911" marR="0" lvl="4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10911" marR="0" lvl="5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10911" marR="0" lvl="6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10911" marR="0" lvl="7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10911" marR="0" lvl="8" indent="0" algn="l">
              <a:spcBef>
                <a:spcPts val="0"/>
              </a:spcBef>
              <a:buNone/>
              <a:defRPr sz="1200" b="0" i="0">
                <a:solidFill>
                  <a:srgbClr val="158E9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0911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325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Describe Your Big Idea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11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02A22-5636-E64E-8B44-1B3DF8CB3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00DFE-884F-8D42-90C3-CB489F220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0F7FF-A9A1-214D-AB2B-E9FF2F91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EB6FC-64AD-6F49-8363-36638E926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D7CCC-0021-F44E-8769-4DC0F1B31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82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A8F64-46F6-CC42-BD72-4B726338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34F7F-0A57-554E-9608-D9440AAE7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1DF0B-0E42-ED48-B437-3F8099DE4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5BA04-2C9A-6F42-ACFE-ACBC9731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71AF1-A9D6-F044-B637-FDD04324E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70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7423-2430-AB48-A6DC-673A53FC1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281B4-EE8F-AB45-A34F-257250609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7F0B9-0211-FB49-98F2-76DE23CF2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89EA6-F585-3844-9DB5-52D98DEBF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9219-5671-FA4D-9ADD-6D808E3E0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2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27874-2359-7F49-83A9-0DD7AA7B0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0BFFF-F7AC-8B4A-BDB7-BA942352ED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BD04B-2EA8-CE48-8F2B-6296ACE19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C3AC3-2CE0-064C-A669-56EA98B4D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A795F-3101-BC4D-85A7-7281038D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2E3C5-3AC0-624B-856E-30F6A65C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9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7B6A-0A52-F248-879C-6DA6A8D00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8A8D4-8B3B-4147-997C-AFDC4DC75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3524CA-6AB9-2B4D-88A5-5FE9F5CF6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84B64-9ECD-7D44-8386-B1A4B3ABCD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8F17FC-7386-2844-ABD7-152973537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15B9F3-FD02-DF4F-8EBB-6F99E1C3E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C09D6-9140-5D4E-B27F-FA449D6F5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367C2-E5FC-594A-ACDF-2B6E2AAE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8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ED11-4917-2C45-8573-1F021CA2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6DA1C-EA53-7044-B354-F6EBA942B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08894-5CB6-DD4D-BBB9-ADD0B0188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ED243-424F-114F-B834-61FB335A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05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D3B0DC-6A97-0149-A986-DF30F455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0E720-60A6-2B4A-9714-BFB69D9D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A5BA5-E84D-F342-BABB-EFB310427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99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1E4DE-CC08-E04E-B6FD-BCA31169F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82EB2-BBCF-804B-AE3D-D42D76400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ECD4C-F37F-8E4A-9C04-7DE4036CC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08876-760F-BE4E-B350-F265541E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F05212-1EF7-5A4B-AD86-4310E919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AA83C-86F9-4846-821B-C394B6D8F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06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2C5A2-8FD0-E641-9194-0F022D04A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6093B-9418-B945-85E6-4CA62A4558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6D521-E4E8-9F42-86C5-E9244107A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F74E4-0D35-E44D-B630-B275B72C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B0588-8AD0-B94F-95FB-4FC4CE5C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B38E6-DA86-B24C-9701-BB75AF3C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49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D2E7-90B4-5C43-8CF0-3156FDC1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0E88F1-D562-0946-9305-16C5190E0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96BB1-359E-DA4E-934C-F70F4A8A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FA138-23C2-1147-8525-49DB2D4D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0DECD-302D-B048-9FA7-2E291AE7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7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36E5E-F3E4-C545-8ACA-1D6868C6F8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6A0B0-FD10-AC40-93CD-8A198ECE0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41AA-FAED-4947-8182-0DAEE377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99925-2BBD-0D4F-ABBF-9BE360BF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DFCA5-4F20-F549-A847-B95BC90C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07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Describe Your Big Idea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34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x Content Block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54206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 40 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F76D43D-0DDD-4BAD-8213-BDBF75C3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6118" y="4338116"/>
            <a:ext cx="1083976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D3ACF3-E1F5-4332-9836-C8E6C46591B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43438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DF8FE7-66F4-4586-B49B-61E115E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5B890-F885-418C-9812-59970CAC6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21507-88DE-417D-8076-D9152E1E1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C7DDD-6F93-45F8-AFD6-95AA051FE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1CD6042-5DF4-4624-BC32-25F68745304A}"/>
              </a:ext>
            </a:extLst>
          </p:cNvPr>
          <p:cNvSpPr/>
          <p:nvPr userDrawn="1"/>
        </p:nvSpPr>
        <p:spPr>
          <a:xfrm rot="5400000">
            <a:off x="8220300" y="371700"/>
            <a:ext cx="4343400" cy="3600000"/>
          </a:xfrm>
          <a:custGeom>
            <a:avLst/>
            <a:gdLst>
              <a:gd name="connsiteX0" fmla="*/ 0 w 4343400"/>
              <a:gd name="connsiteY0" fmla="*/ 3600000 h 3600000"/>
              <a:gd name="connsiteX1" fmla="*/ 0 w 4343400"/>
              <a:gd name="connsiteY1" fmla="*/ 0 h 3600000"/>
              <a:gd name="connsiteX2" fmla="*/ 180000 w 4343400"/>
              <a:gd name="connsiteY2" fmla="*/ 0 h 3600000"/>
              <a:gd name="connsiteX3" fmla="*/ 4343400 w 4343400"/>
              <a:gd name="connsiteY3" fmla="*/ 0 h 3600000"/>
              <a:gd name="connsiteX4" fmla="*/ 4343400 w 4343400"/>
              <a:gd name="connsiteY4" fmla="*/ 180000 h 3600000"/>
              <a:gd name="connsiteX5" fmla="*/ 180000 w 4343400"/>
              <a:gd name="connsiteY5" fmla="*/ 180000 h 3600000"/>
              <a:gd name="connsiteX6" fmla="*/ 180000 w 43434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4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4343400" y="0"/>
                </a:lnTo>
                <a:lnTo>
                  <a:pt x="43434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294759C-286C-4281-B194-581C766EEF28}"/>
              </a:ext>
            </a:extLst>
          </p:cNvPr>
          <p:cNvSpPr/>
          <p:nvPr userDrawn="1"/>
        </p:nvSpPr>
        <p:spPr>
          <a:xfrm rot="5400000">
            <a:off x="9134700" y="3800700"/>
            <a:ext cx="2514600" cy="3600000"/>
          </a:xfrm>
          <a:custGeom>
            <a:avLst/>
            <a:gdLst>
              <a:gd name="connsiteX0" fmla="*/ 0 w 2514600"/>
              <a:gd name="connsiteY0" fmla="*/ 180000 h 3600000"/>
              <a:gd name="connsiteX1" fmla="*/ 0 w 2514600"/>
              <a:gd name="connsiteY1" fmla="*/ 0 h 3600000"/>
              <a:gd name="connsiteX2" fmla="*/ 2334600 w 2514600"/>
              <a:gd name="connsiteY2" fmla="*/ 0 h 3600000"/>
              <a:gd name="connsiteX3" fmla="*/ 2514600 w 2514600"/>
              <a:gd name="connsiteY3" fmla="*/ 0 h 3600000"/>
              <a:gd name="connsiteX4" fmla="*/ 2514600 w 2514600"/>
              <a:gd name="connsiteY4" fmla="*/ 180000 h 3600000"/>
              <a:gd name="connsiteX5" fmla="*/ 2514600 w 2514600"/>
              <a:gd name="connsiteY5" fmla="*/ 3600000 h 3600000"/>
              <a:gd name="connsiteX6" fmla="*/ 2334600 w 2514600"/>
              <a:gd name="connsiteY6" fmla="*/ 3600000 h 3600000"/>
              <a:gd name="connsiteX7" fmla="*/ 2334600 w 25146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600" h="3600000">
                <a:moveTo>
                  <a:pt x="0" y="180000"/>
                </a:moveTo>
                <a:lnTo>
                  <a:pt x="0" y="0"/>
                </a:lnTo>
                <a:lnTo>
                  <a:pt x="2334600" y="0"/>
                </a:lnTo>
                <a:lnTo>
                  <a:pt x="2514600" y="0"/>
                </a:lnTo>
                <a:lnTo>
                  <a:pt x="2514600" y="180000"/>
                </a:lnTo>
                <a:lnTo>
                  <a:pt x="2514600" y="3600000"/>
                </a:lnTo>
                <a:lnTo>
                  <a:pt x="2334600" y="3600000"/>
                </a:lnTo>
                <a:lnTo>
                  <a:pt x="23346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7250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X Number &amp;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&amp; Drop Your </a:t>
            </a:r>
            <a:br>
              <a:rPr lang="en-US" dirty="0"/>
            </a:br>
            <a:r>
              <a:rPr lang="en-US" dirty="0"/>
              <a:t>Background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266E5-40A6-4643-B9AC-B38F27256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B790CB-E4F5-4B61-A03E-1CA0C32E3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4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570684C-B743-402E-8778-A651995771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CEC7149-9A00-4CA4-B800-1BFD6EBEB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72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374F0E2-36BA-43B5-8799-77AA3367DF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BA12174-6A24-4E61-8D58-B3B42C31B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6056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3A67B21-0E8B-4922-94F9-20492309C4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801C20C-82D2-465E-8D45-DF1A57E045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0855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2BAD45E-2039-4F8D-9CFC-42BFA3756A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#NUMBER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4A78879-6338-4F3B-864E-8FF4E08C0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7654" y="3799847"/>
            <a:ext cx="1999889" cy="846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0118439-B306-4F20-9200-1C429EADC7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Outcome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9B7E7F2-DF6B-4441-B0B1-7E87E29BA3A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985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ED41522A-FBAF-4E5D-B592-F13855964E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853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AA51069C-E1DC-44A0-A6A0-2A4AB0DD4D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4044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42F6437E-5478-451F-9BE3-E8160EA435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8950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25127DFD-53A7-41A8-B591-AEEC120380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45749" y="2217585"/>
            <a:ext cx="823913" cy="823913"/>
          </a:xfrm>
        </p:spPr>
        <p:txBody>
          <a:bodyPr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095342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 Only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752CBEE-7696-40FC-AB0E-8790B179D18C}"/>
              </a:ext>
            </a:extLst>
          </p:cNvPr>
          <p:cNvSpPr/>
          <p:nvPr userDrawn="1"/>
        </p:nvSpPr>
        <p:spPr>
          <a:xfrm rot="5400000">
            <a:off x="8188485" y="2854485"/>
            <a:ext cx="4407031" cy="3600000"/>
          </a:xfrm>
          <a:custGeom>
            <a:avLst/>
            <a:gdLst>
              <a:gd name="connsiteX0" fmla="*/ 0 w 4407031"/>
              <a:gd name="connsiteY0" fmla="*/ 180000 h 3600000"/>
              <a:gd name="connsiteX1" fmla="*/ 0 w 4407031"/>
              <a:gd name="connsiteY1" fmla="*/ 0 h 3600000"/>
              <a:gd name="connsiteX2" fmla="*/ 4227031 w 4407031"/>
              <a:gd name="connsiteY2" fmla="*/ 0 h 3600000"/>
              <a:gd name="connsiteX3" fmla="*/ 4407031 w 4407031"/>
              <a:gd name="connsiteY3" fmla="*/ 0 h 3600000"/>
              <a:gd name="connsiteX4" fmla="*/ 4407031 w 4407031"/>
              <a:gd name="connsiteY4" fmla="*/ 180000 h 3600000"/>
              <a:gd name="connsiteX5" fmla="*/ 4407031 w 4407031"/>
              <a:gd name="connsiteY5" fmla="*/ 3600000 h 3600000"/>
              <a:gd name="connsiteX6" fmla="*/ 4227031 w 4407031"/>
              <a:gd name="connsiteY6" fmla="*/ 3600000 h 3600000"/>
              <a:gd name="connsiteX7" fmla="*/ 4227031 w 4407031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7031" h="3600000">
                <a:moveTo>
                  <a:pt x="0" y="180000"/>
                </a:moveTo>
                <a:lnTo>
                  <a:pt x="0" y="0"/>
                </a:lnTo>
                <a:lnTo>
                  <a:pt x="4227031" y="0"/>
                </a:lnTo>
                <a:lnTo>
                  <a:pt x="4407031" y="0"/>
                </a:lnTo>
                <a:lnTo>
                  <a:pt x="4407031" y="180000"/>
                </a:lnTo>
                <a:lnTo>
                  <a:pt x="4407031" y="3600000"/>
                </a:lnTo>
                <a:lnTo>
                  <a:pt x="4227031" y="3600000"/>
                </a:lnTo>
                <a:lnTo>
                  <a:pt x="4227031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245140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CC7194-A4D0-457B-9D3E-53681723AFF7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9445125-53D2-43B3-8ABC-C88E463BE7DD}"/>
              </a:ext>
            </a:extLst>
          </p:cNvPr>
          <p:cNvSpPr/>
          <p:nvPr userDrawn="1"/>
        </p:nvSpPr>
        <p:spPr>
          <a:xfrm rot="5400000">
            <a:off x="9166516" y="-574515"/>
            <a:ext cx="2450969" cy="3600000"/>
          </a:xfrm>
          <a:custGeom>
            <a:avLst/>
            <a:gdLst>
              <a:gd name="connsiteX0" fmla="*/ 0 w 2450969"/>
              <a:gd name="connsiteY0" fmla="*/ 3600000 h 3600000"/>
              <a:gd name="connsiteX1" fmla="*/ 0 w 2450969"/>
              <a:gd name="connsiteY1" fmla="*/ 0 h 3600000"/>
              <a:gd name="connsiteX2" fmla="*/ 180000 w 2450969"/>
              <a:gd name="connsiteY2" fmla="*/ 0 h 3600000"/>
              <a:gd name="connsiteX3" fmla="*/ 2450969 w 2450969"/>
              <a:gd name="connsiteY3" fmla="*/ 0 h 3600000"/>
              <a:gd name="connsiteX4" fmla="*/ 2450969 w 2450969"/>
              <a:gd name="connsiteY4" fmla="*/ 180000 h 3600000"/>
              <a:gd name="connsiteX5" fmla="*/ 180000 w 2450969"/>
              <a:gd name="connsiteY5" fmla="*/ 180000 h 3600000"/>
              <a:gd name="connsiteX6" fmla="*/ 180000 w 2450969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969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2450969" y="0"/>
                </a:lnTo>
                <a:lnTo>
                  <a:pt x="2450969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62288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D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02210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D0BB4E-AA90-B246-9B3B-FB7F7494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78C92-286E-AB4E-A4DD-CFEBA5EA9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813E4-74F7-CC49-B8A5-986B65764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52522-2B13-0A43-ABFD-0FF496168457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7742B-12F3-DB47-A7BB-A42E02494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62EC2-0C84-684C-A520-AA29BBA6D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9A7CF-BFD5-EA4F-935E-E1240FE30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3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ctrTitle"/>
          </p:nvPr>
        </p:nvSpPr>
        <p:spPr>
          <a:xfrm>
            <a:off x="0" y="2545545"/>
            <a:ext cx="12192000" cy="247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en-US" sz="4000" b="1" dirty="0">
                <a:solidFill>
                  <a:srgbClr val="002060"/>
                </a:solidFill>
                <a:latin typeface="Sitka Small" panose="02000505000000020004" pitchFamily="2" charset="0"/>
              </a:rPr>
              <a:t>PELAKSANAAN</a:t>
            </a:r>
            <a:br>
              <a:rPr lang="en-US" sz="4000" b="1" dirty="0">
                <a:solidFill>
                  <a:srgbClr val="002060"/>
                </a:solidFill>
                <a:latin typeface="Sitka Small" panose="02000505000000020004" pitchFamily="2" charset="0"/>
              </a:rPr>
            </a:br>
            <a:r>
              <a:rPr sz="4000" b="1" dirty="0">
                <a:solidFill>
                  <a:srgbClr val="002060"/>
                </a:solidFill>
                <a:latin typeface="Sitka Small" panose="02000505000000020004" pitchFamily="2" charset="0"/>
              </a:rPr>
              <a:t>AUDIT MATERNAL  PERINATAL SURVEILANS RESPONS (AMP-SR)</a:t>
            </a:r>
            <a:br>
              <a:rPr sz="4000" b="1" dirty="0">
                <a:solidFill>
                  <a:srgbClr val="002060"/>
                </a:solidFill>
                <a:latin typeface="Sitka Small" panose="02000505000000020004" pitchFamily="2" charset="0"/>
              </a:rPr>
            </a:br>
            <a:r>
              <a:rPr lang="x-none" sz="4000" b="1" dirty="0">
                <a:solidFill>
                  <a:srgbClr val="002060"/>
                </a:solidFill>
                <a:latin typeface="Sitka Small" panose="02000505000000020004" pitchFamily="2" charset="0"/>
              </a:rPr>
              <a:t>RSUD Dr. SOETOMO</a:t>
            </a:r>
            <a:endParaRPr sz="4000" b="1" dirty="0">
              <a:solidFill>
                <a:srgbClr val="002060"/>
              </a:solidFill>
              <a:latin typeface="Sitka Small" panose="02000505000000020004" pitchFamily="2" charset="0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subTitle" idx="1"/>
          </p:nvPr>
        </p:nvSpPr>
        <p:spPr>
          <a:xfrm>
            <a:off x="0" y="5025220"/>
            <a:ext cx="12320337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200" b="1" dirty="0"/>
              <a:t>TAHUN </a:t>
            </a:r>
            <a:r>
              <a:rPr sz="3200" b="1" dirty="0"/>
              <a:t>2023</a:t>
            </a:r>
            <a:r>
              <a:rPr lang="en-US" sz="3200" b="1" dirty="0"/>
              <a:t>-2025</a:t>
            </a:r>
            <a:endParaRPr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0" y="376238"/>
            <a:ext cx="1169988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775" y="331788"/>
            <a:ext cx="12287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A picture containing graphical user interface&#10;&#10;Description automatically generate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96"/>
          <a:stretch>
            <a:fillRect/>
          </a:stretch>
        </p:blipFill>
        <p:spPr bwMode="auto">
          <a:xfrm>
            <a:off x="9420141" y="0"/>
            <a:ext cx="147955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Icon&#10;&#10;Description automatically generated with medium confidenc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037" y="331788"/>
            <a:ext cx="1493837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02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9850" y="3278123"/>
            <a:ext cx="5920549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sz="2000" spc="-75" dirty="0">
                <a:latin typeface="Tahoma"/>
                <a:cs typeface="Tahoma"/>
              </a:rPr>
              <a:t>STAF KSM/DEPARTEMEN OBSTETRI DAN GINEKOLOGI RSUD DR. SOETOMO / FK UNAIR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en-US" sz="2000" spc="-75" dirty="0">
                <a:latin typeface="Tahoma"/>
                <a:cs typeface="Tahoma"/>
              </a:rPr>
              <a:t>TIM AMP-SR RSUD DR. SOETOMO</a:t>
            </a:r>
          </a:p>
          <a:p>
            <a:pPr marL="355600" indent="-342900">
              <a:spcBef>
                <a:spcPts val="100"/>
              </a:spcBef>
              <a:buFontTx/>
              <a:buChar char="-"/>
            </a:pPr>
            <a:r>
              <a:rPr lang="en-US" sz="2000" spc="-75" dirty="0">
                <a:latin typeface="Tahoma"/>
                <a:cs typeface="Tahoma"/>
              </a:rPr>
              <a:t>KETUA PONEK RSUD DR. SOETOMO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endParaRPr sz="200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0150" y="1877059"/>
            <a:ext cx="636505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spc="-5" dirty="0">
                <a:solidFill>
                  <a:srgbClr val="315160"/>
                </a:solidFill>
                <a:latin typeface="Arial Black"/>
                <a:cs typeface="Arial Black"/>
              </a:rPr>
              <a:t>Rizki Pranadyan dr. </a:t>
            </a:r>
            <a:r>
              <a:rPr lang="en-US" sz="3600" spc="-5" dirty="0" err="1">
                <a:solidFill>
                  <a:srgbClr val="315160"/>
                </a:solidFill>
                <a:latin typeface="Arial Black"/>
                <a:cs typeface="Arial Black"/>
              </a:rPr>
              <a:t>Sp.OG</a:t>
            </a:r>
            <a:r>
              <a:rPr lang="en-US" sz="3600" spc="-5" dirty="0">
                <a:solidFill>
                  <a:srgbClr val="315160"/>
                </a:solidFill>
                <a:latin typeface="Arial Black"/>
                <a:cs typeface="Arial Black"/>
              </a:rPr>
              <a:t>, </a:t>
            </a:r>
            <a:r>
              <a:rPr lang="en-US" sz="3600" spc="-5" dirty="0" err="1">
                <a:solidFill>
                  <a:srgbClr val="315160"/>
                </a:solidFill>
                <a:latin typeface="Arial Black"/>
                <a:cs typeface="Arial Black"/>
              </a:rPr>
              <a:t>Subps</a:t>
            </a:r>
            <a:r>
              <a:rPr lang="en-US" sz="3600" spc="-5" dirty="0">
                <a:solidFill>
                  <a:srgbClr val="315160"/>
                </a:solidFill>
                <a:latin typeface="Arial Black"/>
                <a:cs typeface="Arial Black"/>
              </a:rPr>
              <a:t>. </a:t>
            </a:r>
            <a:r>
              <a:rPr lang="en-US" sz="3600" spc="-5" dirty="0" err="1">
                <a:solidFill>
                  <a:srgbClr val="315160"/>
                </a:solidFill>
                <a:latin typeface="Arial Black"/>
                <a:cs typeface="Arial Black"/>
              </a:rPr>
              <a:t>Obginsos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59786" y="640587"/>
            <a:ext cx="31553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B0442F"/>
                </a:solidFill>
                <a:latin typeface="Calibri"/>
                <a:cs typeface="Calibri"/>
              </a:rPr>
              <a:t>CV</a:t>
            </a:r>
            <a:r>
              <a:rPr sz="2800" b="1" spc="-20" dirty="0">
                <a:solidFill>
                  <a:srgbClr val="B0442F"/>
                </a:solidFill>
                <a:latin typeface="Calibri"/>
                <a:cs typeface="Calibri"/>
              </a:rPr>
              <a:t> </a:t>
            </a:r>
            <a:r>
              <a:rPr lang="en-US" sz="2800" b="1" spc="-5" dirty="0">
                <a:solidFill>
                  <a:srgbClr val="B0442F"/>
                </a:solidFill>
                <a:latin typeface="Calibri"/>
                <a:cs typeface="Calibri"/>
              </a:rPr>
              <a:t>PEMATERI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A77EE0-AAD3-C648-9808-BC415EF3F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908622"/>
            <a:ext cx="1996234" cy="29978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465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2C05-AE58-0645-A66B-E9E12E42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F1446E-F301-BC4F-B0F1-7464A8D0C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08283" y="567530"/>
            <a:ext cx="6583717" cy="59253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E3402B-B5F2-5B48-8B27-09658019B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4460"/>
            <a:ext cx="6243456" cy="629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46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75AED7-6717-B742-B65A-D7CC2089D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0"/>
            <a:ext cx="12052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7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FD97-08A9-244D-B75B-7CEAF76AE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D854C-3243-A24A-8B14-7E693FBB2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4728DE-9839-7E41-8666-D292DBB52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1" y="192094"/>
            <a:ext cx="11334307" cy="642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25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0ECE9-5F54-BD4D-B224-46F80385C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245E1-867F-1842-AFF3-AB5B7B34A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7672FF-8C66-A141-A728-9C6D56996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5545"/>
            <a:ext cx="12182158" cy="686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1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E5084-DF6B-EA4B-8D28-7ABC4212B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E9EA0-54E6-1B44-9C16-8FDF13257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CFDC6E-ACFB-C645-83E9-0295A5783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2" y="256959"/>
            <a:ext cx="11610754" cy="644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66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E4D1-D41B-464F-A7F4-1B727ABC1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A9D95-F991-214F-8225-5BF1C131B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F86AA7-DFC2-AA48-ACB9-AB6E14347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7" y="303523"/>
            <a:ext cx="11355962" cy="618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9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086299"/>
              </p:ext>
            </p:extLst>
          </p:nvPr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73" t="23834" r="17344" b="18330"/>
          <a:stretch/>
        </p:blipFill>
        <p:spPr>
          <a:xfrm>
            <a:off x="4484732" y="819296"/>
            <a:ext cx="7730017" cy="32537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667" t="25140" r="28220" b="8256"/>
          <a:stretch/>
        </p:blipFill>
        <p:spPr>
          <a:xfrm>
            <a:off x="1914124" y="1082240"/>
            <a:ext cx="3203785" cy="2860295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14125" y="54592"/>
            <a:ext cx="10205088" cy="79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d-ID" sz="2400" b="1" kern="0" dirty="0"/>
              <a:t>STRUKTUR TIM</a:t>
            </a:r>
            <a:br>
              <a:rPr lang="id-ID" sz="2400" b="1" kern="0" dirty="0"/>
            </a:br>
            <a:r>
              <a:rPr lang="id-ID" sz="2400" b="1" kern="0" dirty="0"/>
              <a:t>AUDIT MATERNAL PERINATAL SURVEILANS RESPONS (AMP-SR)</a:t>
            </a:r>
            <a:endParaRPr lang="id-ID" sz="2400" kern="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894063"/>
              </p:ext>
            </p:extLst>
          </p:nvPr>
        </p:nvGraphicFramePr>
        <p:xfrm>
          <a:off x="1914125" y="4178183"/>
          <a:ext cx="9936000" cy="263952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699339162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375837310"/>
                    </a:ext>
                  </a:extLst>
                </a:gridCol>
                <a:gridCol w="3744000">
                  <a:extLst>
                    <a:ext uri="{9D8B030D-6E8A-4147-A177-3AD203B41FA5}">
                      <a16:colId xmlns:a16="http://schemas.microsoft.com/office/drawing/2014/main" val="2562521484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165885059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Kedudukan dalam Tim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 / Unit Kerja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4007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Pelindung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Joni Wahyuhadi, dr., Sp.BS (K)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Direktur RSUD Dr. Soetomo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72797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Penasehat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Ahmad Suryawan, dr., Sp.A (K)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Wakil Direktur Pelayanan Medik dan Keperawatan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23300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endParaRPr lang="id-ID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Tjipto Prasetyo Nugroho, Ak.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Wakil Direktur Umum dan Operasional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232375"/>
                  </a:ext>
                </a:extLst>
              </a:tr>
              <a:tr h="210523">
                <a:tc>
                  <a:txBody>
                    <a:bodyPr/>
                    <a:lstStyle/>
                    <a:p>
                      <a:endParaRPr lang="id-ID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Prof. Dr. Cita Rosita Sigit Prakoeswa, dr., Sp.KK (K)., FINSDV., FAADV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Wakil Direktur Pendidikan Profesi, Penelitian, dan Sumber Daya Manusia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6420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endParaRPr lang="id-ID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Primada Kusumaninggar, drg., M.Kes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Wakil Direktur Perencanaan dan Keuangan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0302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Penanggung Jawab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Tim AMP-SR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Elly Listyani, dr., M.Kes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Ketua Komite Mutu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8416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Koordinator Tim AMP-SR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dr. Budi Prasetyo,Sp.OG.,Subsp Obginsos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52463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Koordinator Tim AMP-SR</a:t>
                      </a: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Dina Angelika, Sp.A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2403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Sekretariat Tim AMP-SR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Kharisma Hanggari Saptaharini, SKM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Sekretaris Komite Mutu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79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797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086299"/>
              </p:ext>
            </p:extLst>
          </p:nvPr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20074"/>
              </p:ext>
            </p:extLst>
          </p:nvPr>
        </p:nvGraphicFramePr>
        <p:xfrm>
          <a:off x="1941421" y="898535"/>
          <a:ext cx="9792000" cy="563556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324000">
                  <a:extLst>
                    <a:ext uri="{9D8B030D-6E8A-4147-A177-3AD203B41FA5}">
                      <a16:colId xmlns:a16="http://schemas.microsoft.com/office/drawing/2014/main" val="699339162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375837310"/>
                    </a:ext>
                  </a:extLst>
                </a:gridCol>
                <a:gridCol w="4500000">
                  <a:extLst>
                    <a:ext uri="{9D8B030D-6E8A-4147-A177-3AD203B41FA5}">
                      <a16:colId xmlns:a16="http://schemas.microsoft.com/office/drawing/2014/main" val="2562521484"/>
                    </a:ext>
                  </a:extLst>
                </a:gridCol>
                <a:gridCol w="2484000">
                  <a:extLst>
                    <a:ext uri="{9D8B030D-6E8A-4147-A177-3AD203B41FA5}">
                      <a16:colId xmlns:a16="http://schemas.microsoft.com/office/drawing/2014/main" val="165885059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Kedudukan dalam Tim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Nama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Jabatan / Unit Kerja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1400727"/>
                  </a:ext>
                </a:extLst>
              </a:tr>
              <a:tr h="216000">
                <a:tc rowSpan="1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Anggota Tim AMP-SR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(Tim Pengkaji)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Rwahita Satyawati Dharmanta, dr., Sp.KFR (K)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Ketua Sub Komite Mutu Profesi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76724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Rizki Prandyan,dr.,Sp.OG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215636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Pandu Hanindito Habibie,dr.,Sp.OG Sp.OG.,M.Ked.Klin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8378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Muhammad Yusuf,dr., Sp.OG.,Subsp Obginsos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09134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Hanifa Erlin Dharmayanti,dr., Sp.OG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064788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Dr. dr. Agus Sulistyono,Sp.OG.,Subsp K.Fm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248777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Manggala Pasca Wardhana,dr., Sp.OG.,Subsp K.Fm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Obgin</a:t>
                      </a: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963159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Kartika Darma Handayani, dr.,Sp.A (K)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97546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Dr. dr. Risa Etika, Sp.A (K)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06025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Dr. dr.Martono Tri Utomo, Sp.A (K)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864449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Wurry Ayuningtyas, dr.,M.Ked.Klin., Sp.A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578635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Nurani Widianti, dr.,M.Ked.Klin., Sp.A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Ilmu Kesehatan Anak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570204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Mariza</a:t>
                      </a: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Fitriani, dr., Sp.An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Anestesi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967333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ila Tri Harjana, dr., Sp.An,</a:t>
                      </a:r>
                      <a:r>
                        <a:rPr lang="id-ID" sz="13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KIC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320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KSM Anestesi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322879"/>
                  </a:ext>
                </a:extLst>
              </a:tr>
              <a:tr h="216000">
                <a:tc rowSpan="1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Anggota Tim AMP-SR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(Tim Pengumpul Data)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id-ID" sz="13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drg. Isdiah P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 Instalasi Rekam Medik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547066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Rizky Firmansyah, S.Kom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Staf ITKI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772468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Nur Ismail, S.Kep.Ns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 Ruangan</a:t>
                      </a:r>
                      <a:r>
                        <a:rPr lang="en-US" sz="13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Resusitasi IGD</a:t>
                      </a: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605486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Diah Retno Ambarwati, S.Kep.,Ns.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ROI IGD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030435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Zukhrufatin, S.Keb.Bd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 Ruangan VK Obgin IGD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79956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Lilik Hidayati, S.Keb.Bd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 Ruangan Merpati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354891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Khurrotin, S.Kep.Ns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Kepala Ruangan GRIU Lantai 2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0912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Shakti Rahayu, S.Kep.Ns.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Perawat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Ruang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NICU IGD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820750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Marta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Perawat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Ruang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NICU IGD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43499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Hari Setyorini, Amd.Kep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Perawat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Ruang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Neonatus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087339"/>
                  </a:ext>
                </a:extLst>
              </a:tr>
              <a:tr h="21600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Annis Pramithasari, S.Kep.Ns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Perawat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Ruang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Neonatus</a:t>
                      </a:r>
                      <a:endParaRPr lang="id-ID" sz="13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8708" marR="2870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32624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914125" y="54592"/>
            <a:ext cx="10205088" cy="79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d-ID" sz="2400" b="1" kern="0"/>
              <a:t>STRUKTUR TIM</a:t>
            </a:r>
            <a:br>
              <a:rPr lang="id-ID" sz="2400" b="1" kern="0"/>
            </a:br>
            <a:r>
              <a:rPr lang="id-ID" sz="2400" b="1" kern="0"/>
              <a:t>AUDIT MATERNAL PERINATAL SURVEILANS RESPONS (AMP-SR)</a:t>
            </a:r>
            <a:endParaRPr lang="id-ID" sz="2400" kern="0" dirty="0"/>
          </a:p>
        </p:txBody>
      </p:sp>
    </p:spTree>
    <p:extLst>
      <p:ext uri="{BB962C8B-B14F-4D97-AF65-F5344CB8AC3E}">
        <p14:creationId xmlns:p14="http://schemas.microsoft.com/office/powerpoint/2010/main" val="362081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25" y="54592"/>
            <a:ext cx="10205088" cy="792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2400" b="1" dirty="0"/>
              <a:t>STRUKTUR TIM</a:t>
            </a:r>
            <a:br>
              <a:rPr lang="id-ID" sz="2400" b="1" dirty="0"/>
            </a:br>
            <a:r>
              <a:rPr lang="id-ID" sz="2400" b="1" dirty="0"/>
              <a:t>AUDIT MATERNAL PERINATAL SURVEILANS RESPONS (AMP-SR)</a:t>
            </a:r>
            <a:endParaRPr lang="id-ID" sz="2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086299"/>
              </p:ext>
            </p:extLst>
          </p:nvPr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72685"/>
              </p:ext>
            </p:extLst>
          </p:nvPr>
        </p:nvGraphicFramePr>
        <p:xfrm>
          <a:off x="1955069" y="900626"/>
          <a:ext cx="10008000" cy="5781294"/>
        </p:xfrm>
        <a:graphic>
          <a:graphicData uri="http://schemas.openxmlformats.org/drawingml/2006/table">
            <a:tbl>
              <a:tblPr firstRow="1" firstCol="1" bandRow="1"/>
              <a:tblGrid>
                <a:gridCol w="2268000">
                  <a:extLst>
                    <a:ext uri="{9D8B030D-6E8A-4147-A177-3AD203B41FA5}">
                      <a16:colId xmlns:a16="http://schemas.microsoft.com/office/drawing/2014/main" val="493315042"/>
                    </a:ext>
                  </a:extLst>
                </a:gridCol>
                <a:gridCol w="7740000">
                  <a:extLst>
                    <a:ext uri="{9D8B030D-6E8A-4147-A177-3AD203B41FA5}">
                      <a16:colId xmlns:a16="http://schemas.microsoft.com/office/drawing/2014/main" val="644510094"/>
                    </a:ext>
                  </a:extLst>
                </a:gridCol>
              </a:tblGrid>
              <a:tr h="85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Tim AMP-SR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Deskripsi Tupoksi</a:t>
                      </a:r>
                      <a:endParaRPr lang="id-ID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570374"/>
                  </a:ext>
                </a:extLst>
              </a:tr>
              <a:tr h="110916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 Penanggung Jawab Tim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Membentuk Tim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Memberikan arahan kebijakan dalam pelaksanaan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Memberikan arahan terkait penguatan implementasi rekomendasi kepada lintas program dan lintas sektor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Menerbitkan kebijakan terkait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Memastikan kerahasiaan informasi pelaksanaan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Mendukung kebijakan pimpinan dan penganggaran intervensi perbaikan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supervisi sebagai penanggung jawab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6262971"/>
                  </a:ext>
                </a:extLst>
              </a:tr>
              <a:tr h="68256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 Koordinator Tim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Memimpin kebijakan yang mendukung penyelenggaraan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Memastikan kerahasiaan informasi pelaksanaan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Menyetujui dan mengadvokasi pemantauan serta evaluasi penyelenggaraan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komunikasi dan koordinasi terkait sinkronisasi data dan informasi kematian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43645"/>
                  </a:ext>
                </a:extLst>
              </a:tr>
              <a:tr h="119448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3. Sekretariat Tim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Mempersiapkan data untuk pertemuan pengkajian kasus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Menfasilitasi pertemuan pengkajian kasus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review dan finalisasi rencana intervensi perbaikan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diseminasi pembelajaran dan intervensi perbaikan ke pihak terkait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Menjadi notulen dan membuat laporan pertemuan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pendokumentasian penyelenggaraan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pemantauan dan evaluasi penyelenggaraan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Memastikan kerahasiaan informasi pelaksanaan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457290"/>
                  </a:ext>
                </a:extLst>
              </a:tr>
              <a:tr h="51192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4. Tim Pengumpul Data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pengumpulan data terkait identifikasi, notifikasi, dan verifikasi kematian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Memastikan kerahasiaan informasi pelaksanaan AMP-SR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Memfasilitasi pengumpulan informasi tentang kematian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193727"/>
                  </a:ext>
                </a:extLst>
              </a:tr>
              <a:tr h="76788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 Tim Pengkaji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Melakukan kajian kasus kematian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Menentulan sebab kematian, status kematian yang dapat dicegah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Mengidentifikasi faktor-faktor yang dapat diperbaiki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Merumuskan rekomendasi hasil pengkajian untuk upaya perbaikan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Memastikan kerahasiaan informasi pelaksanaan AMP-SR</a:t>
                      </a:r>
                    </a:p>
                  </a:txBody>
                  <a:tcPr marL="27822" marR="278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7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9204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120" y="5103697"/>
            <a:ext cx="3920617" cy="141418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2400" b="1" dirty="0"/>
              <a:t>ALUR KERJA </a:t>
            </a:r>
            <a:r>
              <a:rPr lang="id-ID" sz="2400" b="1" dirty="0"/>
              <a:t> TIM</a:t>
            </a:r>
            <a:r>
              <a:rPr lang="en-US" sz="2400" b="1" dirty="0"/>
              <a:t> </a:t>
            </a:r>
            <a:r>
              <a:rPr lang="id-ID" sz="2400" b="1" dirty="0"/>
              <a:t>AUDIT MATERNAL PERINATAL SURVEILANS RESPONS (AMP-SR)</a:t>
            </a:r>
            <a:endParaRPr lang="id-ID" sz="2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/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AC3E1A04-972E-0A83-880F-A5D21910CC6B}"/>
              </a:ext>
            </a:extLst>
          </p:cNvPr>
          <p:cNvGrpSpPr/>
          <p:nvPr/>
        </p:nvGrpSpPr>
        <p:grpSpPr>
          <a:xfrm>
            <a:off x="4717141" y="143408"/>
            <a:ext cx="7386412" cy="6660000"/>
            <a:chOff x="0" y="0"/>
            <a:chExt cx="5454848" cy="81761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A300D01-8E28-61BA-75A4-5A063BC6BD63}"/>
                </a:ext>
              </a:extLst>
            </p:cNvPr>
            <p:cNvGrpSpPr/>
            <p:nvPr/>
          </p:nvGrpSpPr>
          <p:grpSpPr>
            <a:xfrm>
              <a:off x="0" y="0"/>
              <a:ext cx="4604682" cy="1366850"/>
              <a:chOff x="0" y="0"/>
              <a:chExt cx="4604682" cy="1366850"/>
            </a:xfrm>
          </p:grpSpPr>
          <p:sp>
            <p:nvSpPr>
              <p:cNvPr id="37" name="Text Box 2">
                <a:extLst>
                  <a:ext uri="{FF2B5EF4-FFF2-40B4-BE49-F238E27FC236}">
                    <a16:creationId xmlns:a16="http://schemas.microsoft.com/office/drawing/2014/main" id="{4B2D94E6-599F-67A5-6190-EA17C13786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158365" cy="8883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Penemuan kasus kematian maternal sesuai definisi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(Kematian ibu hamil, ibu melahirkan, ibu nifas &lt; 42 hari)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 Box 2">
                <a:extLst>
                  <a:ext uri="{FF2B5EF4-FFF2-40B4-BE49-F238E27FC236}">
                    <a16:creationId xmlns:a16="http://schemas.microsoft.com/office/drawing/2014/main" id="{621D4414-0D5A-AF44-7861-6086A84A09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6317" y="0"/>
                <a:ext cx="2158365" cy="8883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Penemuan kasus kematian perinatal sesuai definisi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0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(Kematian bayi dimulai lahir mati saat usia 28 minggu kehamilan sampai 28 hari kelahiran)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FDA4BEB-5C29-6180-4E03-0FC87C772123}"/>
                  </a:ext>
                </a:extLst>
              </p:cNvPr>
              <p:cNvCxnSpPr/>
              <p:nvPr/>
            </p:nvCxnSpPr>
            <p:spPr>
              <a:xfrm flipH="1">
                <a:off x="1068779" y="878774"/>
                <a:ext cx="0" cy="2078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73372F-9E08-0FF6-AD5C-863533D0F621}"/>
                  </a:ext>
                </a:extLst>
              </p:cNvPr>
              <p:cNvCxnSpPr/>
              <p:nvPr/>
            </p:nvCxnSpPr>
            <p:spPr>
              <a:xfrm>
                <a:off x="3526971" y="878774"/>
                <a:ext cx="0" cy="2171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906D2D7-4A0E-9DB7-2F69-2B5879F9163C}"/>
                  </a:ext>
                </a:extLst>
              </p:cNvPr>
              <p:cNvCxnSpPr/>
              <p:nvPr/>
            </p:nvCxnSpPr>
            <p:spPr>
              <a:xfrm>
                <a:off x="1068779" y="1092530"/>
                <a:ext cx="2463966" cy="79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2759C2C-CC96-FB58-4A30-308D4A613C65}"/>
                  </a:ext>
                </a:extLst>
              </p:cNvPr>
              <p:cNvCxnSpPr/>
              <p:nvPr/>
            </p:nvCxnSpPr>
            <p:spPr>
              <a:xfrm>
                <a:off x="2296885" y="1092530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EB34F17-E02F-765E-B931-E11741583BEA}"/>
                </a:ext>
              </a:extLst>
            </p:cNvPr>
            <p:cNvGrpSpPr/>
            <p:nvPr/>
          </p:nvGrpSpPr>
          <p:grpSpPr>
            <a:xfrm>
              <a:off x="0" y="1377537"/>
              <a:ext cx="5383596" cy="3619443"/>
              <a:chOff x="0" y="0"/>
              <a:chExt cx="5383596" cy="3619443"/>
            </a:xfrm>
          </p:grpSpPr>
          <p:sp>
            <p:nvSpPr>
              <p:cNvPr id="22" name="Text Box 2">
                <a:extLst>
                  <a:ext uri="{FF2B5EF4-FFF2-40B4-BE49-F238E27FC236}">
                    <a16:creationId xmlns:a16="http://schemas.microsoft.com/office/drawing/2014/main" id="{65510F74-1A12-F5E6-F78D-034E38767C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0654" y="0"/>
                <a:ext cx="242316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Notifikasi / Pengisian MPDN (Maternal Perinatal Death Notification)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F7343E74-EC16-D3DF-4BFA-B6520259E9D1}"/>
                  </a:ext>
                </a:extLst>
              </p:cNvPr>
              <p:cNvCxnSpPr/>
              <p:nvPr/>
            </p:nvCxnSpPr>
            <p:spPr>
              <a:xfrm>
                <a:off x="2332511" y="593767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 Box 2">
                <a:extLst>
                  <a:ext uri="{FF2B5EF4-FFF2-40B4-BE49-F238E27FC236}">
                    <a16:creationId xmlns:a16="http://schemas.microsoft.com/office/drawing/2014/main" id="{C832BE7D-CA8C-8F4F-AC48-57C92E0546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28156" y="866899"/>
                <a:ext cx="242316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Pengisian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Ringkasan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Medik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Maternal Perinatal (RMM/ RMP)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 Box 2">
                <a:extLst>
                  <a:ext uri="{FF2B5EF4-FFF2-40B4-BE49-F238E27FC236}">
                    <a16:creationId xmlns:a16="http://schemas.microsoft.com/office/drawing/2014/main" id="{F108F7A8-FF6A-E10F-215D-B50AAA7A62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74725" cy="2495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1x24 jam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 Box 2">
                <a:extLst>
                  <a:ext uri="{FF2B5EF4-FFF2-40B4-BE49-F238E27FC236}">
                    <a16:creationId xmlns:a16="http://schemas.microsoft.com/office/drawing/2014/main" id="{770C8551-3215-81EA-057A-FE9DE192CB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76" y="866899"/>
                <a:ext cx="974725" cy="2495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3-7 hari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Text Box 2">
                <a:extLst>
                  <a:ext uri="{FF2B5EF4-FFF2-40B4-BE49-F238E27FC236}">
                    <a16:creationId xmlns:a16="http://schemas.microsoft.com/office/drawing/2014/main" id="{A42B523D-3829-EF88-C84C-FFEC2E131F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98223" y="0"/>
                <a:ext cx="169037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Dilakukan oleh petugas yang ditunjuk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Text Box 2">
                <a:extLst>
                  <a:ext uri="{FF2B5EF4-FFF2-40B4-BE49-F238E27FC236}">
                    <a16:creationId xmlns:a16="http://schemas.microsoft.com/office/drawing/2014/main" id="{0E887198-D128-A7C9-12E3-A0EA68B313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7600" y="866899"/>
                <a:ext cx="169037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Dilakukan oleh petugas yang ditunjuk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5C8B068A-387A-C325-FAC1-5200C00628EE}"/>
                  </a:ext>
                </a:extLst>
              </p:cNvPr>
              <p:cNvCxnSpPr/>
              <p:nvPr/>
            </p:nvCxnSpPr>
            <p:spPr>
              <a:xfrm>
                <a:off x="2368137" y="1496291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 Box 2">
                <a:extLst>
                  <a:ext uri="{FF2B5EF4-FFF2-40B4-BE49-F238E27FC236}">
                    <a16:creationId xmlns:a16="http://schemas.microsoft.com/office/drawing/2014/main" id="{B85DDD44-C7EE-A543-C2BE-FF32C967C3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1906" y="1769424"/>
                <a:ext cx="2423160" cy="7931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Pengkajian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kasus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kematian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maternal/perinatal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(Form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Pengkajian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100" dirty="0" err="1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Kematian</a:t>
                </a:r>
                <a:r>
                  <a:rPr lang="en-US" sz="1100" dirty="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Maternal Perinatal)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 Box 2">
                <a:extLst>
                  <a:ext uri="{FF2B5EF4-FFF2-40B4-BE49-F238E27FC236}">
                    <a16:creationId xmlns:a16="http://schemas.microsoft.com/office/drawing/2014/main" id="{2C05F797-2C86-EB6E-F821-F6392E8144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376" y="1781299"/>
                <a:ext cx="974725" cy="2495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 hari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Text Box 2">
                <a:extLst>
                  <a:ext uri="{FF2B5EF4-FFF2-40B4-BE49-F238E27FC236}">
                    <a16:creationId xmlns:a16="http://schemas.microsoft.com/office/drawing/2014/main" id="{FBD7C61E-4A34-5F1A-28CD-A63A8A25EF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81350" y="1769424"/>
                <a:ext cx="169037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Tim Pengkaji AMP-SR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30861D85-8920-662C-381E-218734244F8E}"/>
                  </a:ext>
                </a:extLst>
              </p:cNvPr>
              <p:cNvCxnSpPr/>
              <p:nvPr/>
            </p:nvCxnSpPr>
            <p:spPr>
              <a:xfrm>
                <a:off x="2368137" y="2553195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 Box 2">
                <a:extLst>
                  <a:ext uri="{FF2B5EF4-FFF2-40B4-BE49-F238E27FC236}">
                    <a16:creationId xmlns:a16="http://schemas.microsoft.com/office/drawing/2014/main" id="{F13FCE6D-D97D-4838-399B-7BB3DB84CA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3782" y="2826328"/>
                <a:ext cx="2423160" cy="7931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Tabulasi hasil pengkajian kasus kematian maternal/perinatal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(Form Ringkasan Pengkajian Kematian Maternal Perinatal)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 Box 2">
                <a:extLst>
                  <a:ext uri="{FF2B5EF4-FFF2-40B4-BE49-F238E27FC236}">
                    <a16:creationId xmlns:a16="http://schemas.microsoft.com/office/drawing/2014/main" id="{CAEC77BD-A0C8-167C-922A-037AE0B7B0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3226" y="2838203"/>
                <a:ext cx="169037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Sekretariat AMP-SR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Text Box 2">
                <a:extLst>
                  <a:ext uri="{FF2B5EF4-FFF2-40B4-BE49-F238E27FC236}">
                    <a16:creationId xmlns:a16="http://schemas.microsoft.com/office/drawing/2014/main" id="{51D60176-FBEC-8C5A-B5DF-F63E03325A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75" y="2838203"/>
                <a:ext cx="974725" cy="24955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hari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657A168-8058-ACE5-4AB5-44D56D9CF09A}"/>
                </a:ext>
              </a:extLst>
            </p:cNvPr>
            <p:cNvGrpSpPr/>
            <p:nvPr/>
          </p:nvGrpSpPr>
          <p:grpSpPr>
            <a:xfrm>
              <a:off x="0" y="5023262"/>
              <a:ext cx="5454848" cy="3152899"/>
              <a:chOff x="0" y="0"/>
              <a:chExt cx="5454848" cy="3152899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778E6032-5D6F-2A87-111A-4AA5E71E087B}"/>
                  </a:ext>
                </a:extLst>
              </p:cNvPr>
              <p:cNvCxnSpPr/>
              <p:nvPr/>
            </p:nvCxnSpPr>
            <p:spPr>
              <a:xfrm>
                <a:off x="2391888" y="0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D5F0C660-40BA-E241-A866-615B020E3D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7532" y="273132"/>
                <a:ext cx="2423160" cy="7931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Pertemuan/audit Tim AMP-SR untuk penyusunan rekomendasi intervensi perbaikan/solusi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0355C79E-8D02-A757-EB2F-CE8AF7E607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6976" y="285008"/>
                <a:ext cx="1690370" cy="603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Tim AMP-SR dan unit terkait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7FD6A179-0F80-ED09-3F1F-90922893C9C5}"/>
                  </a:ext>
                </a:extLst>
              </p:cNvPr>
              <p:cNvCxnSpPr/>
              <p:nvPr/>
            </p:nvCxnSpPr>
            <p:spPr>
              <a:xfrm>
                <a:off x="2403763" y="1056904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 Box 2">
                <a:extLst>
                  <a:ext uri="{FF2B5EF4-FFF2-40B4-BE49-F238E27FC236}">
                    <a16:creationId xmlns:a16="http://schemas.microsoft.com/office/drawing/2014/main" id="{9B0C0215-FBDD-2441-4CD7-1D2648F99B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99408" y="1330036"/>
                <a:ext cx="2423160" cy="3657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Agregat data bulanan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2">
                <a:extLst>
                  <a:ext uri="{FF2B5EF4-FFF2-40B4-BE49-F238E27FC236}">
                    <a16:creationId xmlns:a16="http://schemas.microsoft.com/office/drawing/2014/main" id="{D7C00FBA-113C-9479-D64D-62D1C634D0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28852" y="1341912"/>
                <a:ext cx="1690370" cy="3657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Sekretariat AMP-SR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2">
                <a:extLst>
                  <a:ext uri="{FF2B5EF4-FFF2-40B4-BE49-F238E27FC236}">
                    <a16:creationId xmlns:a16="http://schemas.microsoft.com/office/drawing/2014/main" id="{08097D78-0D50-17BB-8A7B-70BEF11E52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285008"/>
                <a:ext cx="974725" cy="43942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Setiap akhir bulan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1CB43511-4614-95D0-256C-B172B6D8182E}"/>
                  </a:ext>
                </a:extLst>
              </p:cNvPr>
              <p:cNvCxnSpPr/>
              <p:nvPr/>
            </p:nvCxnSpPr>
            <p:spPr>
              <a:xfrm>
                <a:off x="2415639" y="1698171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 Box 2">
                <a:extLst>
                  <a:ext uri="{FF2B5EF4-FFF2-40B4-BE49-F238E27FC236}">
                    <a16:creationId xmlns:a16="http://schemas.microsoft.com/office/drawing/2014/main" id="{B428AD36-4E28-5F01-A9FB-A8DDEC9665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99408" y="1971304"/>
                <a:ext cx="242316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Implementasi rekomendasi yang dihasilkan saat pengkajian/audit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2">
                <a:extLst>
                  <a:ext uri="{FF2B5EF4-FFF2-40B4-BE49-F238E27FC236}">
                    <a16:creationId xmlns:a16="http://schemas.microsoft.com/office/drawing/2014/main" id="{E662C281-BFC6-0605-139D-D5A75B02E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52602" y="1983179"/>
                <a:ext cx="1690370" cy="3657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Unit terkait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71535B69-F891-64F3-65C2-AA5B1CECE3E6}"/>
                  </a:ext>
                </a:extLst>
              </p:cNvPr>
              <p:cNvCxnSpPr/>
              <p:nvPr/>
            </p:nvCxnSpPr>
            <p:spPr>
              <a:xfrm>
                <a:off x="2427514" y="2422566"/>
                <a:ext cx="0" cy="2743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 Box 2">
                <a:extLst>
                  <a:ext uri="{FF2B5EF4-FFF2-40B4-BE49-F238E27FC236}">
                    <a16:creationId xmlns:a16="http://schemas.microsoft.com/office/drawing/2014/main" id="{F5B2C044-9D3C-9D2C-F878-9D93B2EB77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5657" y="2695699"/>
                <a:ext cx="246570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Diseminasi hasil pengkajian kematian kepada pihak-pihak terkait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Text Box 2">
                <a:extLst>
                  <a:ext uri="{FF2B5EF4-FFF2-40B4-BE49-F238E27FC236}">
                    <a16:creationId xmlns:a16="http://schemas.microsoft.com/office/drawing/2014/main" id="{DC368777-948E-812A-0B0D-3552F0E587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4478" y="2695699"/>
                <a:ext cx="1690370" cy="3657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prstDash val="sysDash"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>
                    <a:effectLst/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Unit terkait</a:t>
                </a:r>
                <a:endPara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9009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5">
            <a:extLst>
              <a:ext uri="{FF2B5EF4-FFF2-40B4-BE49-F238E27FC236}">
                <a16:creationId xmlns:a16="http://schemas.microsoft.com/office/drawing/2014/main" id="{4BA3F3C0-5A8B-605F-0A38-4BD14E352D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344" y="44448"/>
          <a:ext cx="1641243" cy="6732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1243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Alur Kerja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44208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Kendala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3367F522-0630-FD9F-63FD-E9CB601CAB19}"/>
              </a:ext>
            </a:extLst>
          </p:cNvPr>
          <p:cNvGrpSpPr/>
          <p:nvPr/>
        </p:nvGrpSpPr>
        <p:grpSpPr>
          <a:xfrm>
            <a:off x="4765084" y="865568"/>
            <a:ext cx="4927393" cy="2513038"/>
            <a:chOff x="1858959" y="365147"/>
            <a:chExt cx="5847488" cy="3100251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8CF38CF-0E69-0455-1DBE-D23A2E65EB6A}"/>
                </a:ext>
              </a:extLst>
            </p:cNvPr>
            <p:cNvGrpSpPr/>
            <p:nvPr/>
          </p:nvGrpSpPr>
          <p:grpSpPr>
            <a:xfrm>
              <a:off x="1858959" y="365147"/>
              <a:ext cx="5089842" cy="3100251"/>
              <a:chOff x="2111508" y="492311"/>
              <a:chExt cx="5089842" cy="3100251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4A0B6753-A27A-15E4-58BF-79193F15F7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7072" t="16381" r="51061" b="17922"/>
              <a:stretch/>
            </p:blipFill>
            <p:spPr>
              <a:xfrm>
                <a:off x="2111508" y="492311"/>
                <a:ext cx="2673532" cy="3100251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66EAA4E8-399B-BF5C-37EB-91FB98CFAD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7130" t="17869" r="15447" b="8898"/>
              <a:stretch/>
            </p:blipFill>
            <p:spPr>
              <a:xfrm>
                <a:off x="3369579" y="1174430"/>
                <a:ext cx="3831771" cy="2341104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</p:spPr>
          </p:pic>
        </p:grpSp>
        <p:sp>
          <p:nvSpPr>
            <p:cNvPr id="52" name="Flowchart: Alternate Process 51">
              <a:extLst>
                <a:ext uri="{FF2B5EF4-FFF2-40B4-BE49-F238E27FC236}">
                  <a16:creationId xmlns:a16="http://schemas.microsoft.com/office/drawing/2014/main" id="{2E091926-C7FA-521D-D59D-51B540D40B73}"/>
                </a:ext>
              </a:extLst>
            </p:cNvPr>
            <p:cNvSpPr/>
            <p:nvPr/>
          </p:nvSpPr>
          <p:spPr>
            <a:xfrm>
              <a:off x="5032915" y="1702189"/>
              <a:ext cx="2673532" cy="1258112"/>
            </a:xfrm>
            <a:prstGeom prst="flowChartAlternateProcess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RMM/RMP </a:t>
              </a:r>
              <a:r>
                <a:rPr lang="en-US" sz="1400" dirty="0" err="1">
                  <a:solidFill>
                    <a:schemeClr val="tx1"/>
                  </a:solidFill>
                </a:rPr>
                <a:t>dapat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</a:rPr>
                <a:t>diakses</a:t>
              </a:r>
              <a:r>
                <a:rPr lang="en-US" sz="1400" dirty="0">
                  <a:solidFill>
                    <a:schemeClr val="tx1"/>
                  </a:solidFill>
                </a:rPr>
                <a:t> Tim </a:t>
              </a:r>
              <a:r>
                <a:rPr lang="en-US" sz="1400" dirty="0" err="1">
                  <a:solidFill>
                    <a:schemeClr val="tx1"/>
                  </a:solidFill>
                </a:rPr>
                <a:t>Pengkaji</a:t>
              </a:r>
              <a:r>
                <a:rPr lang="en-US" sz="1400" dirty="0">
                  <a:solidFill>
                    <a:schemeClr val="tx1"/>
                  </a:solidFill>
                </a:rPr>
                <a:t> di </a:t>
              </a:r>
              <a:r>
                <a:rPr lang="en-US" sz="1400" dirty="0" err="1">
                  <a:solidFill>
                    <a:schemeClr val="tx1"/>
                  </a:solidFill>
                </a:rPr>
                <a:t>GDrive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</a:rPr>
                <a:t>sebelum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  <a:r>
                <a:rPr lang="en-US" sz="1400" dirty="0" err="1">
                  <a:solidFill>
                    <a:schemeClr val="tx1"/>
                  </a:solidFill>
                </a:rPr>
                <a:t>pelaksanaan</a:t>
              </a:r>
              <a:r>
                <a:rPr lang="en-US" sz="1400" dirty="0">
                  <a:solidFill>
                    <a:schemeClr val="tx1"/>
                  </a:solidFill>
                </a:rPr>
                <a:t> audit</a:t>
              </a:r>
              <a:endParaRPr lang="en-ID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56" name="Arrow: Pentagon 55">
            <a:extLst>
              <a:ext uri="{FF2B5EF4-FFF2-40B4-BE49-F238E27FC236}">
                <a16:creationId xmlns:a16="http://schemas.microsoft.com/office/drawing/2014/main" id="{8A541D6C-F9B6-F9B3-6AE2-979AF6425B92}"/>
              </a:ext>
            </a:extLst>
          </p:cNvPr>
          <p:cNvSpPr/>
          <p:nvPr/>
        </p:nvSpPr>
        <p:spPr>
          <a:xfrm>
            <a:off x="1819129" y="78851"/>
            <a:ext cx="2791418" cy="836301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PERAN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TIM PENGKAJI</a:t>
            </a:r>
            <a:endParaRPr lang="en-ID" sz="24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4069C28-2A48-CF42-ED61-335A6BA24DB6}"/>
              </a:ext>
            </a:extLst>
          </p:cNvPr>
          <p:cNvSpPr/>
          <p:nvPr/>
        </p:nvSpPr>
        <p:spPr>
          <a:xfrm>
            <a:off x="3946596" y="1404967"/>
            <a:ext cx="731520" cy="62701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60" name="Google Shape;2529;p47">
            <a:extLst>
              <a:ext uri="{FF2B5EF4-FFF2-40B4-BE49-F238E27FC236}">
                <a16:creationId xmlns:a16="http://schemas.microsoft.com/office/drawing/2014/main" id="{1EEE9680-0ADC-FF83-DB21-CD2F8BD155E5}"/>
              </a:ext>
            </a:extLst>
          </p:cNvPr>
          <p:cNvGrpSpPr/>
          <p:nvPr/>
        </p:nvGrpSpPr>
        <p:grpSpPr>
          <a:xfrm>
            <a:off x="2223073" y="1031901"/>
            <a:ext cx="1464979" cy="1452956"/>
            <a:chOff x="2012475" y="393272"/>
            <a:chExt cx="4440240" cy="4609126"/>
          </a:xfrm>
        </p:grpSpPr>
        <p:sp>
          <p:nvSpPr>
            <p:cNvPr id="61" name="Google Shape;2530;p47">
              <a:extLst>
                <a:ext uri="{FF2B5EF4-FFF2-40B4-BE49-F238E27FC236}">
                  <a16:creationId xmlns:a16="http://schemas.microsoft.com/office/drawing/2014/main" id="{06ADF693-0BA5-415A-F432-354921DABD20}"/>
                </a:ext>
              </a:extLst>
            </p:cNvPr>
            <p:cNvSpPr/>
            <p:nvPr/>
          </p:nvSpPr>
          <p:spPr>
            <a:xfrm>
              <a:off x="4172687" y="3422228"/>
              <a:ext cx="1096154" cy="631831"/>
            </a:xfrm>
            <a:custGeom>
              <a:avLst/>
              <a:gdLst/>
              <a:ahLst/>
              <a:cxnLst/>
              <a:rect l="l" t="t" r="r" b="b"/>
              <a:pathLst>
                <a:path w="1096154" h="631831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137" y="0"/>
                  </a:lnTo>
                  <a:lnTo>
                    <a:pt x="1096154" y="402457"/>
                  </a:lnTo>
                  <a:lnTo>
                    <a:pt x="737223" y="609484"/>
                  </a:lnTo>
                  <a:cubicBezTo>
                    <a:pt x="691155" y="636479"/>
                    <a:pt x="621386" y="639331"/>
                    <a:pt x="581029" y="61632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2531;p47">
              <a:extLst>
                <a:ext uri="{FF2B5EF4-FFF2-40B4-BE49-F238E27FC236}">
                  <a16:creationId xmlns:a16="http://schemas.microsoft.com/office/drawing/2014/main" id="{A58875C6-16F3-AD42-7B3F-4F895A62BFF8}"/>
                </a:ext>
              </a:extLst>
            </p:cNvPr>
            <p:cNvSpPr/>
            <p:nvPr/>
          </p:nvSpPr>
          <p:spPr>
            <a:xfrm>
              <a:off x="4213521" y="3398464"/>
              <a:ext cx="1096058" cy="631866"/>
            </a:xfrm>
            <a:custGeom>
              <a:avLst/>
              <a:gdLst/>
              <a:ahLst/>
              <a:cxnLst/>
              <a:rect l="l" t="t" r="r" b="b"/>
              <a:pathLst>
                <a:path w="1096058" h="631866" extrusionOk="0">
                  <a:moveTo>
                    <a:pt x="581029" y="616328"/>
                  </a:moveTo>
                  <a:lnTo>
                    <a:pt x="26975" y="296853"/>
                  </a:lnTo>
                  <a:cubicBezTo>
                    <a:pt x="-13002" y="273849"/>
                    <a:pt x="-7957" y="233547"/>
                    <a:pt x="38206" y="207027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864"/>
                  </a:lnTo>
                  <a:cubicBezTo>
                    <a:pt x="690774" y="636479"/>
                    <a:pt x="621005" y="639331"/>
                    <a:pt x="581029" y="616328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532;p47">
              <a:extLst>
                <a:ext uri="{FF2B5EF4-FFF2-40B4-BE49-F238E27FC236}">
                  <a16:creationId xmlns:a16="http://schemas.microsoft.com/office/drawing/2014/main" id="{5CDDBF3D-F1C9-8AF7-A99D-8DEB3068AE86}"/>
                </a:ext>
              </a:extLst>
            </p:cNvPr>
            <p:cNvSpPr/>
            <p:nvPr/>
          </p:nvSpPr>
          <p:spPr>
            <a:xfrm>
              <a:off x="5277122" y="3780200"/>
              <a:ext cx="32266" cy="21196"/>
            </a:xfrm>
            <a:custGeom>
              <a:avLst/>
              <a:gdLst/>
              <a:ahLst/>
              <a:cxnLst/>
              <a:rect l="l" t="t" r="r" b="b"/>
              <a:pathLst>
                <a:path w="32266" h="21196" extrusionOk="0">
                  <a:moveTo>
                    <a:pt x="32267" y="21197"/>
                  </a:moveTo>
                  <a:lnTo>
                    <a:pt x="32267" y="0"/>
                  </a:lnTo>
                  <a:lnTo>
                    <a:pt x="0" y="18630"/>
                  </a:lnTo>
                  <a:lnTo>
                    <a:pt x="32267" y="2119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533;p47">
              <a:extLst>
                <a:ext uri="{FF2B5EF4-FFF2-40B4-BE49-F238E27FC236}">
                  <a16:creationId xmlns:a16="http://schemas.microsoft.com/office/drawing/2014/main" id="{7475E4D7-4D7B-5B02-7800-53C7B11297B8}"/>
                </a:ext>
              </a:extLst>
            </p:cNvPr>
            <p:cNvSpPr/>
            <p:nvPr/>
          </p:nvSpPr>
          <p:spPr>
            <a:xfrm>
              <a:off x="4213559" y="3635813"/>
              <a:ext cx="33123" cy="21387"/>
            </a:xfrm>
            <a:custGeom>
              <a:avLst/>
              <a:gdLst/>
              <a:ahLst/>
              <a:cxnLst/>
              <a:rect l="l" t="t" r="r" b="b"/>
              <a:pathLst>
                <a:path w="33123" h="21387" extrusionOk="0">
                  <a:moveTo>
                    <a:pt x="0" y="21387"/>
                  </a:moveTo>
                  <a:lnTo>
                    <a:pt x="0" y="0"/>
                  </a:lnTo>
                  <a:lnTo>
                    <a:pt x="33123" y="13688"/>
                  </a:lnTo>
                  <a:lnTo>
                    <a:pt x="0" y="2138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534;p47">
              <a:extLst>
                <a:ext uri="{FF2B5EF4-FFF2-40B4-BE49-F238E27FC236}">
                  <a16:creationId xmlns:a16="http://schemas.microsoft.com/office/drawing/2014/main" id="{8AF39DA2-734A-C3B5-995C-F65E88F7650C}"/>
                </a:ext>
              </a:extLst>
            </p:cNvPr>
            <p:cNvSpPr/>
            <p:nvPr/>
          </p:nvSpPr>
          <p:spPr>
            <a:xfrm>
              <a:off x="4213521" y="3377363"/>
              <a:ext cx="1096058" cy="631809"/>
            </a:xfrm>
            <a:custGeom>
              <a:avLst/>
              <a:gdLst/>
              <a:ahLst/>
              <a:cxnLst/>
              <a:rect l="l" t="t" r="r" b="b"/>
              <a:pathLst>
                <a:path w="1096058" h="631809" extrusionOk="0">
                  <a:moveTo>
                    <a:pt x="581029" y="616232"/>
                  </a:moveTo>
                  <a:lnTo>
                    <a:pt x="26975" y="296853"/>
                  </a:lnTo>
                  <a:cubicBezTo>
                    <a:pt x="-13002" y="273754"/>
                    <a:pt x="-7957" y="233547"/>
                    <a:pt x="38206" y="206932"/>
                  </a:cubicBezTo>
                  <a:lnTo>
                    <a:pt x="397423" y="0"/>
                  </a:lnTo>
                  <a:lnTo>
                    <a:pt x="1096059" y="402837"/>
                  </a:lnTo>
                  <a:lnTo>
                    <a:pt x="737128" y="609769"/>
                  </a:lnTo>
                  <a:cubicBezTo>
                    <a:pt x="690774" y="636384"/>
                    <a:pt x="621005" y="639331"/>
                    <a:pt x="581029" y="616232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535;p47">
              <a:extLst>
                <a:ext uri="{FF2B5EF4-FFF2-40B4-BE49-F238E27FC236}">
                  <a16:creationId xmlns:a16="http://schemas.microsoft.com/office/drawing/2014/main" id="{2EFDE4BE-1626-7414-84DA-BE63F52065B0}"/>
                </a:ext>
              </a:extLst>
            </p:cNvPr>
            <p:cNvSpPr/>
            <p:nvPr/>
          </p:nvSpPr>
          <p:spPr>
            <a:xfrm>
              <a:off x="4526041" y="3091821"/>
              <a:ext cx="783348" cy="688378"/>
            </a:xfrm>
            <a:custGeom>
              <a:avLst/>
              <a:gdLst/>
              <a:ahLst/>
              <a:cxnLst/>
              <a:rect l="l" t="t" r="r" b="b"/>
              <a:pathLst>
                <a:path w="783348" h="688378" extrusionOk="0">
                  <a:moveTo>
                    <a:pt x="86521" y="286492"/>
                  </a:moveTo>
                  <a:lnTo>
                    <a:pt x="0" y="0"/>
                  </a:lnTo>
                  <a:lnTo>
                    <a:pt x="706346" y="404548"/>
                  </a:lnTo>
                  <a:lnTo>
                    <a:pt x="783348" y="688378"/>
                  </a:lnTo>
                  <a:lnTo>
                    <a:pt x="86521" y="286492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2536;p47">
              <a:extLst>
                <a:ext uri="{FF2B5EF4-FFF2-40B4-BE49-F238E27FC236}">
                  <a16:creationId xmlns:a16="http://schemas.microsoft.com/office/drawing/2014/main" id="{BAF439E0-9191-9DE8-B931-EA64BB218809}"/>
                </a:ext>
              </a:extLst>
            </p:cNvPr>
            <p:cNvSpPr/>
            <p:nvPr/>
          </p:nvSpPr>
          <p:spPr>
            <a:xfrm>
              <a:off x="5278931" y="3755961"/>
              <a:ext cx="30363" cy="36025"/>
            </a:xfrm>
            <a:custGeom>
              <a:avLst/>
              <a:gdLst/>
              <a:ahLst/>
              <a:cxnLst/>
              <a:rect l="l" t="t" r="r" b="b"/>
              <a:pathLst>
                <a:path w="30363" h="36025" extrusionOk="0">
                  <a:moveTo>
                    <a:pt x="9899" y="36025"/>
                  </a:moveTo>
                  <a:lnTo>
                    <a:pt x="30363" y="242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A1A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2537;p47">
              <a:extLst>
                <a:ext uri="{FF2B5EF4-FFF2-40B4-BE49-F238E27FC236}">
                  <a16:creationId xmlns:a16="http://schemas.microsoft.com/office/drawing/2014/main" id="{CE4A483D-C8C4-1A31-0139-41BC8D82B8DC}"/>
                </a:ext>
              </a:extLst>
            </p:cNvPr>
            <p:cNvSpPr/>
            <p:nvPr/>
          </p:nvSpPr>
          <p:spPr>
            <a:xfrm>
              <a:off x="4503768" y="3102562"/>
              <a:ext cx="785061" cy="689423"/>
            </a:xfrm>
            <a:custGeom>
              <a:avLst/>
              <a:gdLst/>
              <a:ahLst/>
              <a:cxnLst/>
              <a:rect l="l" t="t" r="r" b="b"/>
              <a:pathLst>
                <a:path w="785061" h="689423" extrusionOk="0">
                  <a:moveTo>
                    <a:pt x="86425" y="286492"/>
                  </a:moveTo>
                  <a:lnTo>
                    <a:pt x="0" y="0"/>
                  </a:lnTo>
                  <a:lnTo>
                    <a:pt x="706346" y="404643"/>
                  </a:lnTo>
                  <a:lnTo>
                    <a:pt x="785061" y="689424"/>
                  </a:lnTo>
                  <a:lnTo>
                    <a:pt x="86425" y="286492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2538;p47">
              <a:extLst>
                <a:ext uri="{FF2B5EF4-FFF2-40B4-BE49-F238E27FC236}">
                  <a16:creationId xmlns:a16="http://schemas.microsoft.com/office/drawing/2014/main" id="{D840A0B0-4F8C-6809-E714-243E8B48D5BE}"/>
                </a:ext>
              </a:extLst>
            </p:cNvPr>
            <p:cNvSpPr/>
            <p:nvPr/>
          </p:nvSpPr>
          <p:spPr>
            <a:xfrm>
              <a:off x="3580122" y="393272"/>
              <a:ext cx="2872593" cy="3889928"/>
            </a:xfrm>
            <a:custGeom>
              <a:avLst/>
              <a:gdLst/>
              <a:ahLst/>
              <a:cxnLst/>
              <a:rect l="l" t="t" r="r" b="b"/>
              <a:pathLst>
                <a:path w="2872593" h="3889928" extrusionOk="0">
                  <a:moveTo>
                    <a:pt x="2803111" y="3881586"/>
                  </a:moveTo>
                  <a:lnTo>
                    <a:pt x="69483" y="2305217"/>
                  </a:lnTo>
                  <a:cubicBezTo>
                    <a:pt x="31410" y="2283165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483" y="8342"/>
                  </a:cubicBezTo>
                  <a:lnTo>
                    <a:pt x="2803111" y="1584711"/>
                  </a:lnTo>
                  <a:cubicBezTo>
                    <a:pt x="2841183" y="1606763"/>
                    <a:pt x="2872593" y="1666077"/>
                    <a:pt x="2872593" y="1717121"/>
                  </a:cubicBezTo>
                  <a:lnTo>
                    <a:pt x="2872593" y="3829212"/>
                  </a:lnTo>
                  <a:cubicBezTo>
                    <a:pt x="2872593" y="3880256"/>
                    <a:pt x="2841469" y="3903734"/>
                    <a:pt x="2803111" y="3881586"/>
                  </a:cubicBez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2539;p47">
              <a:extLst>
                <a:ext uri="{FF2B5EF4-FFF2-40B4-BE49-F238E27FC236}">
                  <a16:creationId xmlns:a16="http://schemas.microsoft.com/office/drawing/2014/main" id="{B0FEBF9A-F02F-7536-21A6-770FB791CF4C}"/>
                </a:ext>
              </a:extLst>
            </p:cNvPr>
            <p:cNvSpPr/>
            <p:nvPr/>
          </p:nvSpPr>
          <p:spPr>
            <a:xfrm>
              <a:off x="6397319" y="4189501"/>
              <a:ext cx="30267" cy="107125"/>
            </a:xfrm>
            <a:custGeom>
              <a:avLst/>
              <a:gdLst/>
              <a:ahLst/>
              <a:cxnLst/>
              <a:rect l="l" t="t" r="r" b="b"/>
              <a:pathLst>
                <a:path w="30267" h="107125" extrusionOk="0">
                  <a:moveTo>
                    <a:pt x="0" y="107125"/>
                  </a:moveTo>
                  <a:lnTo>
                    <a:pt x="30268" y="89731"/>
                  </a:lnTo>
                  <a:lnTo>
                    <a:pt x="17228" y="0"/>
                  </a:lnTo>
                  <a:lnTo>
                    <a:pt x="0" y="107125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2540;p47">
              <a:extLst>
                <a:ext uri="{FF2B5EF4-FFF2-40B4-BE49-F238E27FC236}">
                  <a16:creationId xmlns:a16="http://schemas.microsoft.com/office/drawing/2014/main" id="{F347DED3-4710-FA8D-6798-6CBE600EE7F2}"/>
                </a:ext>
              </a:extLst>
            </p:cNvPr>
            <p:cNvSpPr/>
            <p:nvPr/>
          </p:nvSpPr>
          <p:spPr>
            <a:xfrm>
              <a:off x="3574887" y="397432"/>
              <a:ext cx="72623" cy="31086"/>
            </a:xfrm>
            <a:custGeom>
              <a:avLst/>
              <a:gdLst/>
              <a:ahLst/>
              <a:cxnLst/>
              <a:rect l="l" t="t" r="r" b="b"/>
              <a:pathLst>
                <a:path w="72623" h="31086" extrusionOk="0">
                  <a:moveTo>
                    <a:pt x="0" y="17110"/>
                  </a:moveTo>
                  <a:lnTo>
                    <a:pt x="29792" y="0"/>
                  </a:lnTo>
                  <a:lnTo>
                    <a:pt x="72624" y="24334"/>
                  </a:lnTo>
                  <a:cubicBezTo>
                    <a:pt x="72624" y="24334"/>
                    <a:pt x="27032" y="31273"/>
                    <a:pt x="25890" y="31083"/>
                  </a:cubicBezTo>
                  <a:cubicBezTo>
                    <a:pt x="24747" y="30892"/>
                    <a:pt x="0" y="17110"/>
                    <a:pt x="0" y="171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2541;p47">
              <a:extLst>
                <a:ext uri="{FF2B5EF4-FFF2-40B4-BE49-F238E27FC236}">
                  <a16:creationId xmlns:a16="http://schemas.microsoft.com/office/drawing/2014/main" id="{64CA12F9-5CAB-9F58-24DE-E681A2FF2DA8}"/>
                </a:ext>
              </a:extLst>
            </p:cNvPr>
            <p:cNvSpPr/>
            <p:nvPr/>
          </p:nvSpPr>
          <p:spPr>
            <a:xfrm>
              <a:off x="3554709" y="407720"/>
              <a:ext cx="2872878" cy="3889928"/>
            </a:xfrm>
            <a:custGeom>
              <a:avLst/>
              <a:gdLst/>
              <a:ahLst/>
              <a:cxnLst/>
              <a:rect l="l" t="t" r="r" b="b"/>
              <a:pathLst>
                <a:path w="2872878" h="3889928" extrusionOk="0">
                  <a:moveTo>
                    <a:pt x="2803491" y="3881587"/>
                  </a:moveTo>
                  <a:lnTo>
                    <a:pt x="69388" y="2304837"/>
                  </a:lnTo>
                  <a:cubicBezTo>
                    <a:pt x="31315" y="2282785"/>
                    <a:pt x="0" y="2223471"/>
                    <a:pt x="0" y="2172332"/>
                  </a:cubicBezTo>
                  <a:lnTo>
                    <a:pt x="0" y="60716"/>
                  </a:lnTo>
                  <a:cubicBezTo>
                    <a:pt x="0" y="9673"/>
                    <a:pt x="31125" y="-13806"/>
                    <a:pt x="69388" y="8342"/>
                  </a:cubicBezTo>
                  <a:lnTo>
                    <a:pt x="2803491" y="1584711"/>
                  </a:lnTo>
                  <a:cubicBezTo>
                    <a:pt x="2841564" y="1606763"/>
                    <a:pt x="2872879" y="1666077"/>
                    <a:pt x="2872879" y="1717216"/>
                  </a:cubicBezTo>
                  <a:lnTo>
                    <a:pt x="2872879" y="3829212"/>
                  </a:lnTo>
                  <a:cubicBezTo>
                    <a:pt x="2872879" y="3880256"/>
                    <a:pt x="2841850" y="3903734"/>
                    <a:pt x="2803491" y="3881587"/>
                  </a:cubicBezTo>
                  <a:close/>
                </a:path>
              </a:pathLst>
            </a:custGeom>
            <a:solidFill>
              <a:srgbClr val="E4E7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2542;p47">
              <a:extLst>
                <a:ext uri="{FF2B5EF4-FFF2-40B4-BE49-F238E27FC236}">
                  <a16:creationId xmlns:a16="http://schemas.microsoft.com/office/drawing/2014/main" id="{9C235736-8FB0-1F6C-66F9-D52B1488A2A2}"/>
                </a:ext>
              </a:extLst>
            </p:cNvPr>
            <p:cNvSpPr/>
            <p:nvPr/>
          </p:nvSpPr>
          <p:spPr>
            <a:xfrm>
              <a:off x="3549854" y="410477"/>
              <a:ext cx="2872973" cy="3889886"/>
            </a:xfrm>
            <a:custGeom>
              <a:avLst/>
              <a:gdLst/>
              <a:ahLst/>
              <a:cxnLst/>
              <a:rect l="l" t="t" r="r" b="b"/>
              <a:pathLst>
                <a:path w="2872973" h="3889886" extrusionOk="0">
                  <a:moveTo>
                    <a:pt x="2803491" y="3881587"/>
                  </a:moveTo>
                  <a:lnTo>
                    <a:pt x="69483" y="2305217"/>
                  </a:lnTo>
                  <a:cubicBezTo>
                    <a:pt x="31410" y="2283070"/>
                    <a:pt x="0" y="2223756"/>
                    <a:pt x="0" y="2172713"/>
                  </a:cubicBezTo>
                  <a:lnTo>
                    <a:pt x="0" y="60716"/>
                  </a:lnTo>
                  <a:cubicBezTo>
                    <a:pt x="0" y="9673"/>
                    <a:pt x="31124" y="-13806"/>
                    <a:pt x="69483" y="8342"/>
                  </a:cubicBezTo>
                  <a:lnTo>
                    <a:pt x="2803491" y="1584711"/>
                  </a:lnTo>
                  <a:cubicBezTo>
                    <a:pt x="2841564" y="1606764"/>
                    <a:pt x="2872974" y="1666077"/>
                    <a:pt x="2872974" y="1717121"/>
                  </a:cubicBezTo>
                  <a:lnTo>
                    <a:pt x="2872974" y="3829212"/>
                  </a:lnTo>
                  <a:cubicBezTo>
                    <a:pt x="2872974" y="3879971"/>
                    <a:pt x="2841849" y="3903734"/>
                    <a:pt x="2803491" y="3881587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2543;p47">
              <a:extLst>
                <a:ext uri="{FF2B5EF4-FFF2-40B4-BE49-F238E27FC236}">
                  <a16:creationId xmlns:a16="http://schemas.microsoft.com/office/drawing/2014/main" id="{15D3026A-2C02-B0AB-5213-756517772598}"/>
                </a:ext>
              </a:extLst>
            </p:cNvPr>
            <p:cNvSpPr/>
            <p:nvPr/>
          </p:nvSpPr>
          <p:spPr>
            <a:xfrm>
              <a:off x="3584596" y="456003"/>
              <a:ext cx="2802063" cy="3707642"/>
            </a:xfrm>
            <a:custGeom>
              <a:avLst/>
              <a:gdLst/>
              <a:ahLst/>
              <a:cxnLst/>
              <a:rect l="l" t="t" r="r" b="b"/>
              <a:pathLst>
                <a:path w="2802063" h="3707642" extrusionOk="0">
                  <a:moveTo>
                    <a:pt x="2800636" y="3707643"/>
                  </a:moveTo>
                  <a:lnTo>
                    <a:pt x="0" y="2092872"/>
                  </a:lnTo>
                  <a:lnTo>
                    <a:pt x="1428" y="23650"/>
                  </a:lnTo>
                  <a:cubicBezTo>
                    <a:pt x="1428" y="2453"/>
                    <a:pt x="16371" y="-6102"/>
                    <a:pt x="34742" y="4639"/>
                  </a:cubicBezTo>
                  <a:lnTo>
                    <a:pt x="2768750" y="1580818"/>
                  </a:lnTo>
                  <a:cubicBezTo>
                    <a:pt x="2788395" y="1593631"/>
                    <a:pt x="2800769" y="1615018"/>
                    <a:pt x="2802063" y="16384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2544;p47">
              <a:extLst>
                <a:ext uri="{FF2B5EF4-FFF2-40B4-BE49-F238E27FC236}">
                  <a16:creationId xmlns:a16="http://schemas.microsoft.com/office/drawing/2014/main" id="{AE10A205-BD06-5E3C-B6A5-482E52CCF1D1}"/>
                </a:ext>
              </a:extLst>
            </p:cNvPr>
            <p:cNvSpPr/>
            <p:nvPr/>
          </p:nvSpPr>
          <p:spPr>
            <a:xfrm>
              <a:off x="3711283" y="669187"/>
              <a:ext cx="283071" cy="477189"/>
            </a:xfrm>
            <a:custGeom>
              <a:avLst/>
              <a:gdLst/>
              <a:ahLst/>
              <a:cxnLst/>
              <a:rect l="l" t="t" r="r" b="b"/>
              <a:pathLst>
                <a:path w="283071" h="477189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7"/>
                    <a:pt x="181" y="312023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572"/>
                  </a:lnTo>
                  <a:cubicBezTo>
                    <a:pt x="277551" y="154933"/>
                    <a:pt x="282919" y="165172"/>
                    <a:pt x="283071" y="176138"/>
                  </a:cubicBezTo>
                  <a:lnTo>
                    <a:pt x="283071" y="464531"/>
                  </a:lnTo>
                  <a:cubicBezTo>
                    <a:pt x="283071" y="474986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2545;p47">
              <a:extLst>
                <a:ext uri="{FF2B5EF4-FFF2-40B4-BE49-F238E27FC236}">
                  <a16:creationId xmlns:a16="http://schemas.microsoft.com/office/drawing/2014/main" id="{87466FB3-7F6A-8BF7-95E8-1903640D7638}"/>
                </a:ext>
              </a:extLst>
            </p:cNvPr>
            <p:cNvSpPr/>
            <p:nvPr/>
          </p:nvSpPr>
          <p:spPr>
            <a:xfrm>
              <a:off x="4063456" y="872696"/>
              <a:ext cx="283832" cy="477419"/>
            </a:xfrm>
            <a:custGeom>
              <a:avLst/>
              <a:gdLst/>
              <a:ahLst/>
              <a:cxnLst/>
              <a:rect l="l" t="t" r="r" b="b"/>
              <a:pathLst>
                <a:path w="283832" h="477419" extrusionOk="0">
                  <a:moveTo>
                    <a:pt x="269365" y="475462"/>
                  </a:moveTo>
                  <a:lnTo>
                    <a:pt x="14468" y="328509"/>
                  </a:lnTo>
                  <a:cubicBezTo>
                    <a:pt x="5540" y="322087"/>
                    <a:pt x="181" y="311833"/>
                    <a:pt x="0" y="30084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572"/>
                  </a:lnTo>
                  <a:cubicBezTo>
                    <a:pt x="278217" y="154931"/>
                    <a:pt x="283709" y="165305"/>
                    <a:pt x="283833" y="176423"/>
                  </a:cubicBezTo>
                  <a:lnTo>
                    <a:pt x="283833" y="464531"/>
                  </a:lnTo>
                  <a:cubicBezTo>
                    <a:pt x="283833" y="475177"/>
                    <a:pt x="277360" y="480595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2546;p47">
              <a:extLst>
                <a:ext uri="{FF2B5EF4-FFF2-40B4-BE49-F238E27FC236}">
                  <a16:creationId xmlns:a16="http://schemas.microsoft.com/office/drawing/2014/main" id="{86EC2581-5BEC-70AB-8648-38A4734AC011}"/>
                </a:ext>
              </a:extLst>
            </p:cNvPr>
            <p:cNvSpPr/>
            <p:nvPr/>
          </p:nvSpPr>
          <p:spPr>
            <a:xfrm>
              <a:off x="4408015" y="1071223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993"/>
                  </a:lnTo>
                  <a:cubicBezTo>
                    <a:pt x="278503" y="155354"/>
                    <a:pt x="283871" y="165592"/>
                    <a:pt x="284023" y="176559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2547;p47">
              <a:extLst>
                <a:ext uri="{FF2B5EF4-FFF2-40B4-BE49-F238E27FC236}">
                  <a16:creationId xmlns:a16="http://schemas.microsoft.com/office/drawing/2014/main" id="{953FD8A6-D309-B5D7-168C-94911CAFFC92}"/>
                </a:ext>
              </a:extLst>
            </p:cNvPr>
            <p:cNvSpPr/>
            <p:nvPr/>
          </p:nvSpPr>
          <p:spPr>
            <a:xfrm>
              <a:off x="3711283" y="1076206"/>
              <a:ext cx="283071" cy="477216"/>
            </a:xfrm>
            <a:custGeom>
              <a:avLst/>
              <a:gdLst/>
              <a:ahLst/>
              <a:cxnLst/>
              <a:rect l="l" t="t" r="r" b="b"/>
              <a:pathLst>
                <a:path w="283071" h="477216" extrusionOk="0">
                  <a:moveTo>
                    <a:pt x="268604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8604" y="148477"/>
                  </a:lnTo>
                  <a:cubicBezTo>
                    <a:pt x="277532" y="154899"/>
                    <a:pt x="282891" y="165154"/>
                    <a:pt x="283071" y="176138"/>
                  </a:cubicBezTo>
                  <a:lnTo>
                    <a:pt x="283071" y="464531"/>
                  </a:lnTo>
                  <a:cubicBezTo>
                    <a:pt x="283071" y="475177"/>
                    <a:pt x="276599" y="480119"/>
                    <a:pt x="268604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2548;p47">
              <a:extLst>
                <a:ext uri="{FF2B5EF4-FFF2-40B4-BE49-F238E27FC236}">
                  <a16:creationId xmlns:a16="http://schemas.microsoft.com/office/drawing/2014/main" id="{8DD2A51E-10FD-F0E8-F969-79C69A6C69C0}"/>
                </a:ext>
              </a:extLst>
            </p:cNvPr>
            <p:cNvSpPr/>
            <p:nvPr/>
          </p:nvSpPr>
          <p:spPr>
            <a:xfrm>
              <a:off x="4063456" y="1279716"/>
              <a:ext cx="283556" cy="477216"/>
            </a:xfrm>
            <a:custGeom>
              <a:avLst/>
              <a:gdLst/>
              <a:ahLst/>
              <a:cxnLst/>
              <a:rect l="l" t="t" r="r" b="b"/>
              <a:pathLst>
                <a:path w="283556" h="477216" extrusionOk="0">
                  <a:moveTo>
                    <a:pt x="269365" y="475462"/>
                  </a:moveTo>
                  <a:lnTo>
                    <a:pt x="14468" y="328699"/>
                  </a:lnTo>
                  <a:cubicBezTo>
                    <a:pt x="5540" y="322273"/>
                    <a:pt x="181" y="312027"/>
                    <a:pt x="0" y="301038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269080" y="148477"/>
                  </a:lnTo>
                  <a:cubicBezTo>
                    <a:pt x="278008" y="154903"/>
                    <a:pt x="283366" y="165150"/>
                    <a:pt x="283547" y="176138"/>
                  </a:cubicBezTo>
                  <a:lnTo>
                    <a:pt x="283547" y="464531"/>
                  </a:lnTo>
                  <a:cubicBezTo>
                    <a:pt x="283833" y="475177"/>
                    <a:pt x="277360" y="480119"/>
                    <a:pt x="269365" y="47546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2549;p47">
              <a:extLst>
                <a:ext uri="{FF2B5EF4-FFF2-40B4-BE49-F238E27FC236}">
                  <a16:creationId xmlns:a16="http://schemas.microsoft.com/office/drawing/2014/main" id="{4002E723-DBB3-DCD7-ECD8-D48BBB4F914B}"/>
                </a:ext>
              </a:extLst>
            </p:cNvPr>
            <p:cNvSpPr/>
            <p:nvPr/>
          </p:nvSpPr>
          <p:spPr>
            <a:xfrm>
              <a:off x="4098484" y="1260570"/>
              <a:ext cx="283570" cy="477216"/>
            </a:xfrm>
            <a:custGeom>
              <a:avLst/>
              <a:gdLst/>
              <a:ahLst/>
              <a:cxnLst/>
              <a:rect l="l" t="t" r="r" b="b"/>
              <a:pathLst>
                <a:path w="283570" h="477216" extrusionOk="0">
                  <a:moveTo>
                    <a:pt x="269079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079" y="148518"/>
                  </a:lnTo>
                  <a:cubicBezTo>
                    <a:pt x="278008" y="154943"/>
                    <a:pt x="283366" y="165190"/>
                    <a:pt x="283547" y="176178"/>
                  </a:cubicBezTo>
                  <a:lnTo>
                    <a:pt x="283547" y="464571"/>
                  </a:lnTo>
                  <a:cubicBezTo>
                    <a:pt x="284023" y="475217"/>
                    <a:pt x="277075" y="480065"/>
                    <a:pt x="269079" y="475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2550;p47">
              <a:extLst>
                <a:ext uri="{FF2B5EF4-FFF2-40B4-BE49-F238E27FC236}">
                  <a16:creationId xmlns:a16="http://schemas.microsoft.com/office/drawing/2014/main" id="{D6C8540B-F734-B3CC-3A58-6E2C2A713C00}"/>
                </a:ext>
              </a:extLst>
            </p:cNvPr>
            <p:cNvSpPr/>
            <p:nvPr/>
          </p:nvSpPr>
          <p:spPr>
            <a:xfrm>
              <a:off x="4408015" y="1478241"/>
              <a:ext cx="284023" cy="477161"/>
            </a:xfrm>
            <a:custGeom>
              <a:avLst/>
              <a:gdLst/>
              <a:ahLst/>
              <a:cxnLst/>
              <a:rect l="l" t="t" r="r" b="b"/>
              <a:pathLst>
                <a:path w="284023" h="477161" extrusionOk="0">
                  <a:moveTo>
                    <a:pt x="269556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556" y="148519"/>
                  </a:lnTo>
                  <a:cubicBezTo>
                    <a:pt x="278503" y="154878"/>
                    <a:pt x="283871" y="165116"/>
                    <a:pt x="284023" y="176085"/>
                  </a:cubicBezTo>
                  <a:lnTo>
                    <a:pt x="284023" y="464382"/>
                  </a:lnTo>
                  <a:cubicBezTo>
                    <a:pt x="283547" y="475124"/>
                    <a:pt x="277075" y="480066"/>
                    <a:pt x="269556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2551;p47">
              <a:extLst>
                <a:ext uri="{FF2B5EF4-FFF2-40B4-BE49-F238E27FC236}">
                  <a16:creationId xmlns:a16="http://schemas.microsoft.com/office/drawing/2014/main" id="{A0089E5E-BD50-EAAF-B42E-0E7D07017853}"/>
                </a:ext>
              </a:extLst>
            </p:cNvPr>
            <p:cNvSpPr/>
            <p:nvPr/>
          </p:nvSpPr>
          <p:spPr>
            <a:xfrm>
              <a:off x="3711283" y="1491834"/>
              <a:ext cx="283071" cy="477165"/>
            </a:xfrm>
            <a:custGeom>
              <a:avLst/>
              <a:gdLst/>
              <a:ahLst/>
              <a:cxnLst/>
              <a:rect l="l" t="t" r="r" b="b"/>
              <a:pathLst>
                <a:path w="283071" h="477165" extrusionOk="0">
                  <a:moveTo>
                    <a:pt x="268604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8604" y="148519"/>
                  </a:lnTo>
                  <a:cubicBezTo>
                    <a:pt x="277551" y="154878"/>
                    <a:pt x="282919" y="165116"/>
                    <a:pt x="283071" y="176085"/>
                  </a:cubicBezTo>
                  <a:lnTo>
                    <a:pt x="283071" y="464573"/>
                  </a:lnTo>
                  <a:cubicBezTo>
                    <a:pt x="283071" y="475123"/>
                    <a:pt x="276599" y="480066"/>
                    <a:pt x="268604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2552;p47">
              <a:extLst>
                <a:ext uri="{FF2B5EF4-FFF2-40B4-BE49-F238E27FC236}">
                  <a16:creationId xmlns:a16="http://schemas.microsoft.com/office/drawing/2014/main" id="{3BF0B47E-74DB-CFDE-99AF-1ADF547465CF}"/>
                </a:ext>
              </a:extLst>
            </p:cNvPr>
            <p:cNvSpPr/>
            <p:nvPr/>
          </p:nvSpPr>
          <p:spPr>
            <a:xfrm>
              <a:off x="3711283" y="1946286"/>
              <a:ext cx="980755" cy="657383"/>
            </a:xfrm>
            <a:custGeom>
              <a:avLst/>
              <a:gdLst/>
              <a:ahLst/>
              <a:cxnLst/>
              <a:rect l="l" t="t" r="r" b="b"/>
              <a:pathLst>
                <a:path w="980755" h="657383" extrusionOk="0">
                  <a:moveTo>
                    <a:pt x="966288" y="655629"/>
                  </a:moveTo>
                  <a:lnTo>
                    <a:pt x="14468" y="106884"/>
                  </a:lnTo>
                  <a:cubicBezTo>
                    <a:pt x="5540" y="100458"/>
                    <a:pt x="181" y="90212"/>
                    <a:pt x="0" y="79224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966288" y="550594"/>
                  </a:lnTo>
                  <a:cubicBezTo>
                    <a:pt x="975235" y="556954"/>
                    <a:pt x="980603" y="567191"/>
                    <a:pt x="980755" y="578160"/>
                  </a:cubicBezTo>
                  <a:lnTo>
                    <a:pt x="980755" y="644698"/>
                  </a:lnTo>
                  <a:cubicBezTo>
                    <a:pt x="980280" y="655344"/>
                    <a:pt x="973807" y="660286"/>
                    <a:pt x="966288" y="65562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2553;p47">
              <a:extLst>
                <a:ext uri="{FF2B5EF4-FFF2-40B4-BE49-F238E27FC236}">
                  <a16:creationId xmlns:a16="http://schemas.microsoft.com/office/drawing/2014/main" id="{0ED2F704-FF88-FE65-3830-B8E009E59228}"/>
                </a:ext>
              </a:extLst>
            </p:cNvPr>
            <p:cNvSpPr/>
            <p:nvPr/>
          </p:nvSpPr>
          <p:spPr>
            <a:xfrm>
              <a:off x="3715090" y="2139055"/>
              <a:ext cx="732044" cy="480371"/>
            </a:xfrm>
            <a:custGeom>
              <a:avLst/>
              <a:gdLst/>
              <a:ahLst/>
              <a:cxnLst/>
              <a:rect l="l" t="t" r="r" b="b"/>
              <a:pathLst>
                <a:path w="732044" h="480371" extrusionOk="0">
                  <a:moveTo>
                    <a:pt x="717577" y="478449"/>
                  </a:moveTo>
                  <a:lnTo>
                    <a:pt x="14468" y="73425"/>
                  </a:lnTo>
                  <a:cubicBezTo>
                    <a:pt x="5521" y="67066"/>
                    <a:pt x="152" y="56829"/>
                    <a:pt x="0" y="45860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717577" y="407064"/>
                  </a:lnTo>
                  <a:cubicBezTo>
                    <a:pt x="726505" y="413489"/>
                    <a:pt x="731864" y="423736"/>
                    <a:pt x="732045" y="434724"/>
                  </a:cubicBezTo>
                  <a:lnTo>
                    <a:pt x="732045" y="467708"/>
                  </a:lnTo>
                  <a:cubicBezTo>
                    <a:pt x="732045" y="478449"/>
                    <a:pt x="725572" y="483392"/>
                    <a:pt x="717577" y="47844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2554;p47">
              <a:extLst>
                <a:ext uri="{FF2B5EF4-FFF2-40B4-BE49-F238E27FC236}">
                  <a16:creationId xmlns:a16="http://schemas.microsoft.com/office/drawing/2014/main" id="{AF8E4094-BE29-BB2C-0A3B-E716852ACC9C}"/>
                </a:ext>
              </a:extLst>
            </p:cNvPr>
            <p:cNvSpPr/>
            <p:nvPr/>
          </p:nvSpPr>
          <p:spPr>
            <a:xfrm>
              <a:off x="3715090" y="2264376"/>
              <a:ext cx="732044" cy="480312"/>
            </a:xfrm>
            <a:custGeom>
              <a:avLst/>
              <a:gdLst/>
              <a:ahLst/>
              <a:cxnLst/>
              <a:rect l="l" t="t" r="r" b="b"/>
              <a:pathLst>
                <a:path w="732044" h="480312" extrusionOk="0">
                  <a:moveTo>
                    <a:pt x="717577" y="478598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717577" y="407023"/>
                  </a:lnTo>
                  <a:cubicBezTo>
                    <a:pt x="726505" y="413449"/>
                    <a:pt x="731864" y="423696"/>
                    <a:pt x="732045" y="434684"/>
                  </a:cubicBezTo>
                  <a:lnTo>
                    <a:pt x="732045" y="467667"/>
                  </a:lnTo>
                  <a:cubicBezTo>
                    <a:pt x="732045" y="478313"/>
                    <a:pt x="725572" y="483161"/>
                    <a:pt x="717577" y="4785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2555;p47">
              <a:extLst>
                <a:ext uri="{FF2B5EF4-FFF2-40B4-BE49-F238E27FC236}">
                  <a16:creationId xmlns:a16="http://schemas.microsoft.com/office/drawing/2014/main" id="{6DDF096D-0A67-7FF7-6BD8-A204EBDD8541}"/>
                </a:ext>
              </a:extLst>
            </p:cNvPr>
            <p:cNvSpPr/>
            <p:nvPr/>
          </p:nvSpPr>
          <p:spPr>
            <a:xfrm>
              <a:off x="3715090" y="2389467"/>
              <a:ext cx="599361" cy="403889"/>
            </a:xfrm>
            <a:custGeom>
              <a:avLst/>
              <a:gdLst/>
              <a:ahLst/>
              <a:cxnLst/>
              <a:rect l="l" t="t" r="r" b="b"/>
              <a:pathLst>
                <a:path w="599361" h="403889" extrusionOk="0">
                  <a:moveTo>
                    <a:pt x="584893" y="402175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584893" y="330600"/>
                  </a:lnTo>
                  <a:cubicBezTo>
                    <a:pt x="593822" y="337026"/>
                    <a:pt x="599180" y="347272"/>
                    <a:pt x="599361" y="358261"/>
                  </a:cubicBezTo>
                  <a:lnTo>
                    <a:pt x="599361" y="391244"/>
                  </a:lnTo>
                  <a:cubicBezTo>
                    <a:pt x="599361" y="401890"/>
                    <a:pt x="592889" y="406738"/>
                    <a:pt x="584893" y="402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2556;p47">
              <a:extLst>
                <a:ext uri="{FF2B5EF4-FFF2-40B4-BE49-F238E27FC236}">
                  <a16:creationId xmlns:a16="http://schemas.microsoft.com/office/drawing/2014/main" id="{A5E79239-46C2-51FA-1E41-8E3132D9A550}"/>
                </a:ext>
              </a:extLst>
            </p:cNvPr>
            <p:cNvSpPr/>
            <p:nvPr/>
          </p:nvSpPr>
          <p:spPr>
            <a:xfrm>
              <a:off x="4855752" y="2612272"/>
              <a:ext cx="1403078" cy="900663"/>
            </a:xfrm>
            <a:custGeom>
              <a:avLst/>
              <a:gdLst/>
              <a:ahLst/>
              <a:cxnLst/>
              <a:rect l="l" t="t" r="r" b="b"/>
              <a:pathLst>
                <a:path w="1403078" h="900663" extrusionOk="0">
                  <a:moveTo>
                    <a:pt x="1388610" y="898735"/>
                  </a:moveTo>
                  <a:lnTo>
                    <a:pt x="14468" y="106749"/>
                  </a:lnTo>
                  <a:cubicBezTo>
                    <a:pt x="5520" y="100390"/>
                    <a:pt x="152" y="90152"/>
                    <a:pt x="0" y="79183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388610" y="794177"/>
                  </a:lnTo>
                  <a:cubicBezTo>
                    <a:pt x="1397557" y="800536"/>
                    <a:pt x="1402926" y="810773"/>
                    <a:pt x="1403078" y="821742"/>
                  </a:cubicBezTo>
                  <a:lnTo>
                    <a:pt x="1403078" y="888280"/>
                  </a:lnTo>
                  <a:cubicBezTo>
                    <a:pt x="1403078" y="898735"/>
                    <a:pt x="1396606" y="903678"/>
                    <a:pt x="1388610" y="898735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2557;p47">
              <a:extLst>
                <a:ext uri="{FF2B5EF4-FFF2-40B4-BE49-F238E27FC236}">
                  <a16:creationId xmlns:a16="http://schemas.microsoft.com/office/drawing/2014/main" id="{672A27F3-8581-F4BE-CBA5-76802C8EC726}"/>
                </a:ext>
              </a:extLst>
            </p:cNvPr>
            <p:cNvSpPr/>
            <p:nvPr/>
          </p:nvSpPr>
          <p:spPr>
            <a:xfrm>
              <a:off x="4860130" y="2805136"/>
              <a:ext cx="1263255" cy="786670"/>
            </a:xfrm>
            <a:custGeom>
              <a:avLst/>
              <a:gdLst/>
              <a:ahLst/>
              <a:cxnLst/>
              <a:rect l="l" t="t" r="r" b="b"/>
              <a:pathLst>
                <a:path w="1263255" h="786670" extrusionOk="0">
                  <a:moveTo>
                    <a:pt x="1248788" y="784956"/>
                  </a:moveTo>
                  <a:lnTo>
                    <a:pt x="14468" y="73195"/>
                  </a:lnTo>
                  <a:cubicBezTo>
                    <a:pt x="5521" y="66836"/>
                    <a:pt x="152" y="56599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248788" y="713381"/>
                  </a:lnTo>
                  <a:cubicBezTo>
                    <a:pt x="1257716" y="719807"/>
                    <a:pt x="1263075" y="730053"/>
                    <a:pt x="1263256" y="741042"/>
                  </a:cubicBezTo>
                  <a:lnTo>
                    <a:pt x="1263256" y="774025"/>
                  </a:lnTo>
                  <a:cubicBezTo>
                    <a:pt x="1263256" y="784671"/>
                    <a:pt x="1256783" y="78951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2558;p47">
              <a:extLst>
                <a:ext uri="{FF2B5EF4-FFF2-40B4-BE49-F238E27FC236}">
                  <a16:creationId xmlns:a16="http://schemas.microsoft.com/office/drawing/2014/main" id="{04D809DE-5D99-9F27-A73B-229393FFC527}"/>
                </a:ext>
              </a:extLst>
            </p:cNvPr>
            <p:cNvSpPr/>
            <p:nvPr/>
          </p:nvSpPr>
          <p:spPr>
            <a:xfrm>
              <a:off x="4860130" y="2930227"/>
              <a:ext cx="1263255" cy="786839"/>
            </a:xfrm>
            <a:custGeom>
              <a:avLst/>
              <a:gdLst/>
              <a:ahLst/>
              <a:cxnLst/>
              <a:rect l="l" t="t" r="r" b="b"/>
              <a:pathLst>
                <a:path w="1263255" h="786839" extrusionOk="0">
                  <a:moveTo>
                    <a:pt x="1248788" y="784956"/>
                  </a:moveTo>
                  <a:lnTo>
                    <a:pt x="14468" y="73290"/>
                  </a:lnTo>
                  <a:cubicBezTo>
                    <a:pt x="5540" y="66864"/>
                    <a:pt x="181" y="56617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4"/>
                  </a:cubicBezTo>
                  <a:lnTo>
                    <a:pt x="1248788" y="713856"/>
                  </a:lnTo>
                  <a:cubicBezTo>
                    <a:pt x="1257735" y="720215"/>
                    <a:pt x="1263104" y="730453"/>
                    <a:pt x="1263256" y="741422"/>
                  </a:cubicBezTo>
                  <a:lnTo>
                    <a:pt x="1263256" y="774405"/>
                  </a:lnTo>
                  <a:cubicBezTo>
                    <a:pt x="1263256" y="784671"/>
                    <a:pt x="1256783" y="789899"/>
                    <a:pt x="1248788" y="784956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2559;p47">
              <a:extLst>
                <a:ext uri="{FF2B5EF4-FFF2-40B4-BE49-F238E27FC236}">
                  <a16:creationId xmlns:a16="http://schemas.microsoft.com/office/drawing/2014/main" id="{93D97DCD-562B-339E-5FB2-9E57D8356CC8}"/>
                </a:ext>
              </a:extLst>
            </p:cNvPr>
            <p:cNvSpPr/>
            <p:nvPr/>
          </p:nvSpPr>
          <p:spPr>
            <a:xfrm>
              <a:off x="4860130" y="3055222"/>
              <a:ext cx="1034438" cy="654829"/>
            </a:xfrm>
            <a:custGeom>
              <a:avLst/>
              <a:gdLst/>
              <a:ahLst/>
              <a:cxnLst/>
              <a:rect l="l" t="t" r="r" b="b"/>
              <a:pathLst>
                <a:path w="1034438" h="654829" extrusionOk="0">
                  <a:moveTo>
                    <a:pt x="1019971" y="653117"/>
                  </a:moveTo>
                  <a:lnTo>
                    <a:pt x="14468" y="73290"/>
                  </a:lnTo>
                  <a:cubicBezTo>
                    <a:pt x="5540" y="66864"/>
                    <a:pt x="181" y="56618"/>
                    <a:pt x="0" y="45629"/>
                  </a:cubicBezTo>
                  <a:lnTo>
                    <a:pt x="0" y="12646"/>
                  </a:lnTo>
                  <a:cubicBezTo>
                    <a:pt x="0" y="2000"/>
                    <a:pt x="6472" y="-2848"/>
                    <a:pt x="14468" y="1715"/>
                  </a:cubicBezTo>
                  <a:lnTo>
                    <a:pt x="1019971" y="581542"/>
                  </a:lnTo>
                  <a:cubicBezTo>
                    <a:pt x="1028880" y="587929"/>
                    <a:pt x="1034248" y="598157"/>
                    <a:pt x="1034438" y="609107"/>
                  </a:cubicBezTo>
                  <a:lnTo>
                    <a:pt x="1034438" y="642091"/>
                  </a:lnTo>
                  <a:cubicBezTo>
                    <a:pt x="1034438" y="652832"/>
                    <a:pt x="1027871" y="657679"/>
                    <a:pt x="1019971" y="6531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2560;p47">
              <a:extLst>
                <a:ext uri="{FF2B5EF4-FFF2-40B4-BE49-F238E27FC236}">
                  <a16:creationId xmlns:a16="http://schemas.microsoft.com/office/drawing/2014/main" id="{6C774A07-DD98-0126-50C3-2D2EA83A14F2}"/>
                </a:ext>
              </a:extLst>
            </p:cNvPr>
            <p:cNvSpPr/>
            <p:nvPr/>
          </p:nvSpPr>
          <p:spPr>
            <a:xfrm>
              <a:off x="4063456" y="1695343"/>
              <a:ext cx="283556" cy="477207"/>
            </a:xfrm>
            <a:custGeom>
              <a:avLst/>
              <a:gdLst/>
              <a:ahLst/>
              <a:cxnLst/>
              <a:rect l="l" t="t" r="r" b="b"/>
              <a:pathLst>
                <a:path w="283556" h="477207" extrusionOk="0">
                  <a:moveTo>
                    <a:pt x="269365" y="475409"/>
                  </a:moveTo>
                  <a:lnTo>
                    <a:pt x="14468" y="328646"/>
                  </a:lnTo>
                  <a:cubicBezTo>
                    <a:pt x="5521" y="322287"/>
                    <a:pt x="152" y="312050"/>
                    <a:pt x="0" y="301080"/>
                  </a:cubicBezTo>
                  <a:lnTo>
                    <a:pt x="0" y="12593"/>
                  </a:lnTo>
                  <a:cubicBezTo>
                    <a:pt x="0" y="2042"/>
                    <a:pt x="6472" y="-2901"/>
                    <a:pt x="14468" y="1757"/>
                  </a:cubicBezTo>
                  <a:lnTo>
                    <a:pt x="269080" y="148519"/>
                  </a:lnTo>
                  <a:cubicBezTo>
                    <a:pt x="278027" y="154878"/>
                    <a:pt x="283395" y="165116"/>
                    <a:pt x="283547" y="176085"/>
                  </a:cubicBezTo>
                  <a:lnTo>
                    <a:pt x="283547" y="464573"/>
                  </a:lnTo>
                  <a:cubicBezTo>
                    <a:pt x="283833" y="475409"/>
                    <a:pt x="277360" y="480066"/>
                    <a:pt x="269365" y="47540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2561;p47">
              <a:extLst>
                <a:ext uri="{FF2B5EF4-FFF2-40B4-BE49-F238E27FC236}">
                  <a16:creationId xmlns:a16="http://schemas.microsoft.com/office/drawing/2014/main" id="{F960BEBB-AAC0-8726-ECB9-1BF3C0724944}"/>
                </a:ext>
              </a:extLst>
            </p:cNvPr>
            <p:cNvSpPr/>
            <p:nvPr/>
          </p:nvSpPr>
          <p:spPr>
            <a:xfrm>
              <a:off x="4408015" y="1893817"/>
              <a:ext cx="284023" cy="477216"/>
            </a:xfrm>
            <a:custGeom>
              <a:avLst/>
              <a:gdLst/>
              <a:ahLst/>
              <a:cxnLst/>
              <a:rect l="l" t="t" r="r" b="b"/>
              <a:pathLst>
                <a:path w="284023" h="477216" extrusionOk="0">
                  <a:moveTo>
                    <a:pt x="269556" y="475502"/>
                  </a:moveTo>
                  <a:lnTo>
                    <a:pt x="14468" y="328644"/>
                  </a:lnTo>
                  <a:cubicBezTo>
                    <a:pt x="5521" y="322285"/>
                    <a:pt x="152" y="312048"/>
                    <a:pt x="0" y="301079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269556" y="148518"/>
                  </a:lnTo>
                  <a:cubicBezTo>
                    <a:pt x="278484" y="154943"/>
                    <a:pt x="283842" y="165190"/>
                    <a:pt x="284023" y="176178"/>
                  </a:cubicBezTo>
                  <a:lnTo>
                    <a:pt x="284023" y="464571"/>
                  </a:lnTo>
                  <a:cubicBezTo>
                    <a:pt x="283547" y="475217"/>
                    <a:pt x="277075" y="480065"/>
                    <a:pt x="269556" y="475502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2562;p47">
              <a:extLst>
                <a:ext uri="{FF2B5EF4-FFF2-40B4-BE49-F238E27FC236}">
                  <a16:creationId xmlns:a16="http://schemas.microsoft.com/office/drawing/2014/main" id="{A6F20133-95DF-1375-AF72-CC412616F119}"/>
                </a:ext>
              </a:extLst>
            </p:cNvPr>
            <p:cNvSpPr/>
            <p:nvPr/>
          </p:nvSpPr>
          <p:spPr>
            <a:xfrm>
              <a:off x="4855752" y="1988490"/>
              <a:ext cx="1403078" cy="1286379"/>
            </a:xfrm>
            <a:custGeom>
              <a:avLst/>
              <a:gdLst/>
              <a:ahLst/>
              <a:cxnLst/>
              <a:rect l="l" t="t" r="r" b="b"/>
              <a:pathLst>
                <a:path w="1403078" h="1286379" extrusionOk="0">
                  <a:moveTo>
                    <a:pt x="1388610" y="1284884"/>
                  </a:moveTo>
                  <a:lnTo>
                    <a:pt x="14468" y="492137"/>
                  </a:lnTo>
                  <a:cubicBezTo>
                    <a:pt x="5520" y="485777"/>
                    <a:pt x="152" y="475540"/>
                    <a:pt x="0" y="464571"/>
                  </a:cubicBezTo>
                  <a:lnTo>
                    <a:pt x="0" y="12686"/>
                  </a:lnTo>
                  <a:cubicBezTo>
                    <a:pt x="0" y="2040"/>
                    <a:pt x="6472" y="-2903"/>
                    <a:pt x="14468" y="1755"/>
                  </a:cubicBezTo>
                  <a:lnTo>
                    <a:pt x="1388610" y="794027"/>
                  </a:lnTo>
                  <a:cubicBezTo>
                    <a:pt x="1397539" y="800452"/>
                    <a:pt x="1402897" y="810699"/>
                    <a:pt x="1403078" y="821687"/>
                  </a:cubicBezTo>
                  <a:lnTo>
                    <a:pt x="1403078" y="1273572"/>
                  </a:lnTo>
                  <a:cubicBezTo>
                    <a:pt x="1403078" y="1284218"/>
                    <a:pt x="1396606" y="1289066"/>
                    <a:pt x="1388610" y="12848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2563;p47">
              <a:extLst>
                <a:ext uri="{FF2B5EF4-FFF2-40B4-BE49-F238E27FC236}">
                  <a16:creationId xmlns:a16="http://schemas.microsoft.com/office/drawing/2014/main" id="{ACFA1BB1-6DCC-6C40-25F5-2D0BB3ECDE3F}"/>
                </a:ext>
              </a:extLst>
            </p:cNvPr>
            <p:cNvSpPr/>
            <p:nvPr/>
          </p:nvSpPr>
          <p:spPr>
            <a:xfrm>
              <a:off x="4846614" y="1414848"/>
              <a:ext cx="423274" cy="545612"/>
            </a:xfrm>
            <a:custGeom>
              <a:avLst/>
              <a:gdLst/>
              <a:ahLst/>
              <a:cxnLst/>
              <a:rect l="l" t="t" r="r" b="b"/>
              <a:pathLst>
                <a:path w="423274" h="545612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cubicBezTo>
                    <a:pt x="328187" y="95947"/>
                    <a:pt x="423274" y="260295"/>
                    <a:pt x="423274" y="394795"/>
                  </a:cubicBezTo>
                  <a:cubicBezTo>
                    <a:pt x="423274" y="529296"/>
                    <a:pt x="328283" y="584142"/>
                    <a:pt x="211685" y="516844"/>
                  </a:cubicBezTo>
                  <a:close/>
                  <a:moveTo>
                    <a:pt x="211685" y="99274"/>
                  </a:move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cubicBezTo>
                    <a:pt x="362167" y="263811"/>
                    <a:pt x="294493" y="147561"/>
                    <a:pt x="211685" y="9927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2564;p47">
              <a:extLst>
                <a:ext uri="{FF2B5EF4-FFF2-40B4-BE49-F238E27FC236}">
                  <a16:creationId xmlns:a16="http://schemas.microsoft.com/office/drawing/2014/main" id="{FD05BCC8-D19D-2119-E223-E5FA68997ABC}"/>
                </a:ext>
              </a:extLst>
            </p:cNvPr>
            <p:cNvSpPr/>
            <p:nvPr/>
          </p:nvSpPr>
          <p:spPr>
            <a:xfrm>
              <a:off x="4846614" y="1414848"/>
              <a:ext cx="423274" cy="545629"/>
            </a:xfrm>
            <a:custGeom>
              <a:avLst/>
              <a:gdLst/>
              <a:ahLst/>
              <a:cxnLst/>
              <a:rect l="l" t="t" r="r" b="b"/>
              <a:pathLst>
                <a:path w="423274" h="545629" extrusionOk="0">
                  <a:moveTo>
                    <a:pt x="211685" y="516844"/>
                  </a:moveTo>
                  <a:cubicBezTo>
                    <a:pt x="94991" y="449546"/>
                    <a:pt x="0" y="285389"/>
                    <a:pt x="0" y="150793"/>
                  </a:cubicBezTo>
                  <a:cubicBezTo>
                    <a:pt x="0" y="16197"/>
                    <a:pt x="95182" y="-38459"/>
                    <a:pt x="211685" y="28744"/>
                  </a:cubicBezTo>
                  <a:lnTo>
                    <a:pt x="211685" y="99274"/>
                  </a:lnTo>
                  <a:cubicBezTo>
                    <a:pt x="128686" y="51747"/>
                    <a:pt x="61202" y="90434"/>
                    <a:pt x="61202" y="186058"/>
                  </a:cubicBezTo>
                  <a:cubicBezTo>
                    <a:pt x="61202" y="281682"/>
                    <a:pt x="128686" y="398502"/>
                    <a:pt x="211685" y="446314"/>
                  </a:cubicBezTo>
                  <a:cubicBezTo>
                    <a:pt x="294683" y="494126"/>
                    <a:pt x="362167" y="455249"/>
                    <a:pt x="362167" y="359531"/>
                  </a:cubicBezTo>
                  <a:lnTo>
                    <a:pt x="423274" y="394795"/>
                  </a:lnTo>
                  <a:cubicBezTo>
                    <a:pt x="423179" y="529391"/>
                    <a:pt x="328283" y="584142"/>
                    <a:pt x="211685" y="5168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2565;p47">
              <a:extLst>
                <a:ext uri="{FF2B5EF4-FFF2-40B4-BE49-F238E27FC236}">
                  <a16:creationId xmlns:a16="http://schemas.microsoft.com/office/drawing/2014/main" id="{18137546-61C8-CEF6-8198-4661ECF448B4}"/>
                </a:ext>
              </a:extLst>
            </p:cNvPr>
            <p:cNvSpPr/>
            <p:nvPr/>
          </p:nvSpPr>
          <p:spPr>
            <a:xfrm>
              <a:off x="5340323" y="1699604"/>
              <a:ext cx="423179" cy="545654"/>
            </a:xfrm>
            <a:custGeom>
              <a:avLst/>
              <a:gdLst/>
              <a:ahLst/>
              <a:cxnLst/>
              <a:rect l="l" t="t" r="r" b="b"/>
              <a:pathLst>
                <a:path w="423179" h="545654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cubicBezTo>
                    <a:pt x="327997" y="96066"/>
                    <a:pt x="423179" y="260224"/>
                    <a:pt x="423179" y="394820"/>
                  </a:cubicBezTo>
                  <a:cubicBezTo>
                    <a:pt x="423179" y="529416"/>
                    <a:pt x="328283" y="584167"/>
                    <a:pt x="211589" y="516869"/>
                  </a:cubicBezTo>
                  <a:close/>
                  <a:moveTo>
                    <a:pt x="211589" y="99298"/>
                  </a:move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94588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89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2566;p47">
              <a:extLst>
                <a:ext uri="{FF2B5EF4-FFF2-40B4-BE49-F238E27FC236}">
                  <a16:creationId xmlns:a16="http://schemas.microsoft.com/office/drawing/2014/main" id="{221220C0-86E2-A325-31A4-6AFB7CC7B112}"/>
                </a:ext>
              </a:extLst>
            </p:cNvPr>
            <p:cNvSpPr/>
            <p:nvPr/>
          </p:nvSpPr>
          <p:spPr>
            <a:xfrm>
              <a:off x="5340323" y="1699604"/>
              <a:ext cx="332185" cy="545952"/>
            </a:xfrm>
            <a:custGeom>
              <a:avLst/>
              <a:gdLst/>
              <a:ahLst/>
              <a:cxnLst/>
              <a:rect l="l" t="t" r="r" b="b"/>
              <a:pathLst>
                <a:path w="332185" h="545952" extrusionOk="0">
                  <a:moveTo>
                    <a:pt x="211589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6"/>
                    <a:pt x="95182" y="-38529"/>
                    <a:pt x="211589" y="28769"/>
                  </a:cubicBezTo>
                  <a:lnTo>
                    <a:pt x="211589" y="99298"/>
                  </a:lnTo>
                  <a:cubicBezTo>
                    <a:pt x="128591" y="51772"/>
                    <a:pt x="61107" y="90363"/>
                    <a:pt x="61107" y="186082"/>
                  </a:cubicBezTo>
                  <a:cubicBezTo>
                    <a:pt x="61107" y="281801"/>
                    <a:pt x="128591" y="398432"/>
                    <a:pt x="211589" y="446339"/>
                  </a:cubicBezTo>
                  <a:cubicBezTo>
                    <a:pt x="242429" y="464114"/>
                    <a:pt x="272030" y="470483"/>
                    <a:pt x="297253" y="465350"/>
                  </a:cubicBezTo>
                  <a:lnTo>
                    <a:pt x="332185" y="543389"/>
                  </a:lnTo>
                  <a:cubicBezTo>
                    <a:pt x="296682" y="550898"/>
                    <a:pt x="254993" y="541868"/>
                    <a:pt x="211589" y="516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2567;p47">
              <a:extLst>
                <a:ext uri="{FF2B5EF4-FFF2-40B4-BE49-F238E27FC236}">
                  <a16:creationId xmlns:a16="http://schemas.microsoft.com/office/drawing/2014/main" id="{38B17635-1D8C-93A7-B473-31FD5F64604B}"/>
                </a:ext>
              </a:extLst>
            </p:cNvPr>
            <p:cNvSpPr/>
            <p:nvPr/>
          </p:nvSpPr>
          <p:spPr>
            <a:xfrm>
              <a:off x="5834032" y="1984194"/>
              <a:ext cx="423559" cy="545654"/>
            </a:xfrm>
            <a:custGeom>
              <a:avLst/>
              <a:gdLst/>
              <a:ahLst/>
              <a:cxnLst/>
              <a:rect l="l" t="t" r="r" b="b"/>
              <a:pathLst>
                <a:path w="423559" h="545654" extrusionOk="0">
                  <a:moveTo>
                    <a:pt x="211590" y="516869"/>
                  </a:moveTo>
                  <a:cubicBezTo>
                    <a:pt x="94896" y="449571"/>
                    <a:pt x="0" y="285318"/>
                    <a:pt x="0" y="150817"/>
                  </a:cubicBezTo>
                  <a:cubicBezTo>
                    <a:pt x="0" y="16317"/>
                    <a:pt x="95182" y="-38529"/>
                    <a:pt x="211590" y="28769"/>
                  </a:cubicBezTo>
                  <a:cubicBezTo>
                    <a:pt x="327997" y="96066"/>
                    <a:pt x="423560" y="260224"/>
                    <a:pt x="423560" y="394820"/>
                  </a:cubicBezTo>
                  <a:cubicBezTo>
                    <a:pt x="423560" y="529416"/>
                    <a:pt x="328378" y="584167"/>
                    <a:pt x="211590" y="516869"/>
                  </a:cubicBezTo>
                  <a:close/>
                  <a:moveTo>
                    <a:pt x="211590" y="99298"/>
                  </a:moveTo>
                  <a:cubicBezTo>
                    <a:pt x="128686" y="51772"/>
                    <a:pt x="61107" y="90363"/>
                    <a:pt x="61107" y="186082"/>
                  </a:cubicBezTo>
                  <a:cubicBezTo>
                    <a:pt x="61107" y="281801"/>
                    <a:pt x="128686" y="398432"/>
                    <a:pt x="211590" y="446339"/>
                  </a:cubicBezTo>
                  <a:cubicBezTo>
                    <a:pt x="294493" y="494246"/>
                    <a:pt x="362072" y="455274"/>
                    <a:pt x="362072" y="359555"/>
                  </a:cubicBezTo>
                  <a:cubicBezTo>
                    <a:pt x="362072" y="263836"/>
                    <a:pt x="294588" y="147110"/>
                    <a:pt x="211590" y="99298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2568;p47">
              <a:extLst>
                <a:ext uri="{FF2B5EF4-FFF2-40B4-BE49-F238E27FC236}">
                  <a16:creationId xmlns:a16="http://schemas.microsoft.com/office/drawing/2014/main" id="{775509C8-A9A2-7D4F-C412-E15E33CBA7AB}"/>
                </a:ext>
              </a:extLst>
            </p:cNvPr>
            <p:cNvSpPr/>
            <p:nvPr/>
          </p:nvSpPr>
          <p:spPr>
            <a:xfrm>
              <a:off x="5834032" y="1984177"/>
              <a:ext cx="211589" cy="286951"/>
            </a:xfrm>
            <a:custGeom>
              <a:avLst/>
              <a:gdLst/>
              <a:ahLst/>
              <a:cxnLst/>
              <a:rect l="l" t="t" r="r" b="b"/>
              <a:pathLst>
                <a:path w="211589" h="286951" extrusionOk="0">
                  <a:moveTo>
                    <a:pt x="27412" y="286951"/>
                  </a:moveTo>
                  <a:cubicBezTo>
                    <a:pt x="10194" y="243588"/>
                    <a:pt x="904" y="197477"/>
                    <a:pt x="0" y="150835"/>
                  </a:cubicBezTo>
                  <a:cubicBezTo>
                    <a:pt x="0" y="16239"/>
                    <a:pt x="95182" y="-38512"/>
                    <a:pt x="211590" y="28786"/>
                  </a:cubicBezTo>
                  <a:lnTo>
                    <a:pt x="211590" y="99315"/>
                  </a:lnTo>
                  <a:cubicBezTo>
                    <a:pt x="128686" y="51789"/>
                    <a:pt x="61107" y="90380"/>
                    <a:pt x="61107" y="186099"/>
                  </a:cubicBezTo>
                  <a:cubicBezTo>
                    <a:pt x="61830" y="219254"/>
                    <a:pt x="68540" y="252000"/>
                    <a:pt x="80905" y="282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2569;p47">
              <a:extLst>
                <a:ext uri="{FF2B5EF4-FFF2-40B4-BE49-F238E27FC236}">
                  <a16:creationId xmlns:a16="http://schemas.microsoft.com/office/drawing/2014/main" id="{CD5D74B0-19D7-A4A8-8F1F-B5E600D6027D}"/>
                </a:ext>
              </a:extLst>
            </p:cNvPr>
            <p:cNvSpPr/>
            <p:nvPr/>
          </p:nvSpPr>
          <p:spPr>
            <a:xfrm>
              <a:off x="5029839" y="4705642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4" y="247900"/>
                    <a:pt x="0" y="192406"/>
                    <a:pt x="0" y="123950"/>
                  </a:cubicBezTo>
                  <a:cubicBezTo>
                    <a:pt x="0" y="55494"/>
                    <a:pt x="96224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2570;p47">
              <a:extLst>
                <a:ext uri="{FF2B5EF4-FFF2-40B4-BE49-F238E27FC236}">
                  <a16:creationId xmlns:a16="http://schemas.microsoft.com/office/drawing/2014/main" id="{02CDC5A5-B5E6-238B-8216-FAE2089DA316}"/>
                </a:ext>
              </a:extLst>
            </p:cNvPr>
            <p:cNvSpPr/>
            <p:nvPr/>
          </p:nvSpPr>
          <p:spPr>
            <a:xfrm>
              <a:off x="2757750" y="4754499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5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2571;p47">
              <a:extLst>
                <a:ext uri="{FF2B5EF4-FFF2-40B4-BE49-F238E27FC236}">
                  <a16:creationId xmlns:a16="http://schemas.microsoft.com/office/drawing/2014/main" id="{AF58C270-FC87-F1A8-250F-6843C6919AA2}"/>
                </a:ext>
              </a:extLst>
            </p:cNvPr>
            <p:cNvSpPr/>
            <p:nvPr/>
          </p:nvSpPr>
          <p:spPr>
            <a:xfrm>
              <a:off x="2012475" y="3630110"/>
              <a:ext cx="429841" cy="247899"/>
            </a:xfrm>
            <a:custGeom>
              <a:avLst/>
              <a:gdLst/>
              <a:ahLst/>
              <a:cxnLst/>
              <a:rect l="l" t="t" r="r" b="b"/>
              <a:pathLst>
                <a:path w="429841" h="247899" extrusionOk="0">
                  <a:moveTo>
                    <a:pt x="429842" y="123950"/>
                  </a:moveTo>
                  <a:cubicBezTo>
                    <a:pt x="429842" y="192406"/>
                    <a:pt x="333619" y="247900"/>
                    <a:pt x="214921" y="247900"/>
                  </a:cubicBezTo>
                  <a:cubicBezTo>
                    <a:pt x="96223" y="247900"/>
                    <a:pt x="0" y="192406"/>
                    <a:pt x="0" y="123950"/>
                  </a:cubicBezTo>
                  <a:cubicBezTo>
                    <a:pt x="0" y="55494"/>
                    <a:pt x="96223" y="0"/>
                    <a:pt x="214921" y="0"/>
                  </a:cubicBezTo>
                  <a:cubicBezTo>
                    <a:pt x="333619" y="0"/>
                    <a:pt x="429842" y="55494"/>
                    <a:pt x="429842" y="123950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2572;p47">
              <a:extLst>
                <a:ext uri="{FF2B5EF4-FFF2-40B4-BE49-F238E27FC236}">
                  <a16:creationId xmlns:a16="http://schemas.microsoft.com/office/drawing/2014/main" id="{D3ED057F-E574-E4B9-6D8B-6C8B2F6D84F0}"/>
                </a:ext>
              </a:extLst>
            </p:cNvPr>
            <p:cNvSpPr/>
            <p:nvPr/>
          </p:nvSpPr>
          <p:spPr>
            <a:xfrm>
              <a:off x="5244274" y="4799933"/>
              <a:ext cx="116580" cy="90224"/>
            </a:xfrm>
            <a:custGeom>
              <a:avLst/>
              <a:gdLst/>
              <a:ahLst/>
              <a:cxnLst/>
              <a:rect l="l" t="t" r="r" b="b"/>
              <a:pathLst>
                <a:path w="116580" h="90224" extrusionOk="0">
                  <a:moveTo>
                    <a:pt x="107376" y="2"/>
                  </a:moveTo>
                  <a:cubicBezTo>
                    <a:pt x="93384" y="11314"/>
                    <a:pt x="72729" y="953"/>
                    <a:pt x="71682" y="1998"/>
                  </a:cubicBezTo>
                  <a:cubicBezTo>
                    <a:pt x="55302" y="17235"/>
                    <a:pt x="38074" y="31550"/>
                    <a:pt x="20094" y="44868"/>
                  </a:cubicBezTo>
                  <a:cubicBezTo>
                    <a:pt x="11432" y="51711"/>
                    <a:pt x="-2179" y="60932"/>
                    <a:pt x="296" y="74049"/>
                  </a:cubicBezTo>
                  <a:cubicBezTo>
                    <a:pt x="4674" y="97622"/>
                    <a:pt x="42366" y="90398"/>
                    <a:pt x="56644" y="83554"/>
                  </a:cubicBezTo>
                  <a:cubicBezTo>
                    <a:pt x="70921" y="76711"/>
                    <a:pt x="82438" y="64544"/>
                    <a:pt x="95954" y="56084"/>
                  </a:cubicBezTo>
                  <a:cubicBezTo>
                    <a:pt x="105472" y="50095"/>
                    <a:pt x="114990" y="47054"/>
                    <a:pt x="116513" y="34887"/>
                  </a:cubicBezTo>
                  <a:cubicBezTo>
                    <a:pt x="117370" y="27187"/>
                    <a:pt x="109850" y="-283"/>
                    <a:pt x="107376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2573;p47">
              <a:extLst>
                <a:ext uri="{FF2B5EF4-FFF2-40B4-BE49-F238E27FC236}">
                  <a16:creationId xmlns:a16="http://schemas.microsoft.com/office/drawing/2014/main" id="{F158BE23-E79D-FDCE-9FAA-79004E594BFB}"/>
                </a:ext>
              </a:extLst>
            </p:cNvPr>
            <p:cNvSpPr/>
            <p:nvPr/>
          </p:nvSpPr>
          <p:spPr>
            <a:xfrm>
              <a:off x="5244760" y="4829592"/>
              <a:ext cx="116051" cy="60483"/>
            </a:xfrm>
            <a:custGeom>
              <a:avLst/>
              <a:gdLst/>
              <a:ahLst/>
              <a:cxnLst/>
              <a:rect l="l" t="t" r="r" b="b"/>
              <a:pathLst>
                <a:path w="116051" h="60483" extrusionOk="0">
                  <a:moveTo>
                    <a:pt x="115837" y="0"/>
                  </a:moveTo>
                  <a:cubicBezTo>
                    <a:pt x="113933" y="11597"/>
                    <a:pt x="104605" y="14828"/>
                    <a:pt x="95087" y="20722"/>
                  </a:cubicBezTo>
                  <a:cubicBezTo>
                    <a:pt x="81381" y="29182"/>
                    <a:pt x="69388" y="41443"/>
                    <a:pt x="55110" y="48572"/>
                  </a:cubicBezTo>
                  <a:cubicBezTo>
                    <a:pt x="40833" y="55701"/>
                    <a:pt x="9233" y="61880"/>
                    <a:pt x="0" y="45055"/>
                  </a:cubicBezTo>
                  <a:cubicBezTo>
                    <a:pt x="5045" y="67773"/>
                    <a:pt x="42071" y="60644"/>
                    <a:pt x="56157" y="53515"/>
                  </a:cubicBezTo>
                  <a:cubicBezTo>
                    <a:pt x="70244" y="46386"/>
                    <a:pt x="81952" y="34505"/>
                    <a:pt x="95468" y="26045"/>
                  </a:cubicBezTo>
                  <a:cubicBezTo>
                    <a:pt x="104986" y="20056"/>
                    <a:pt x="114504" y="17015"/>
                    <a:pt x="116027" y="4848"/>
                  </a:cubicBezTo>
                  <a:cubicBezTo>
                    <a:pt x="116093" y="3232"/>
                    <a:pt x="116027" y="1606"/>
                    <a:pt x="11583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2574;p47">
              <a:extLst>
                <a:ext uri="{FF2B5EF4-FFF2-40B4-BE49-F238E27FC236}">
                  <a16:creationId xmlns:a16="http://schemas.microsoft.com/office/drawing/2014/main" id="{19C6A729-3104-D5FA-1D3D-40BD37EC9146}"/>
                </a:ext>
              </a:extLst>
            </p:cNvPr>
            <p:cNvSpPr/>
            <p:nvPr/>
          </p:nvSpPr>
          <p:spPr>
            <a:xfrm>
              <a:off x="5124630" y="4754816"/>
              <a:ext cx="116569" cy="86887"/>
            </a:xfrm>
            <a:custGeom>
              <a:avLst/>
              <a:gdLst/>
              <a:ahLst/>
              <a:cxnLst/>
              <a:rect l="l" t="t" r="r" b="b"/>
              <a:pathLst>
                <a:path w="116569" h="86887" extrusionOk="0">
                  <a:moveTo>
                    <a:pt x="105663" y="63"/>
                  </a:moveTo>
                  <a:cubicBezTo>
                    <a:pt x="91671" y="11470"/>
                    <a:pt x="67590" y="-982"/>
                    <a:pt x="66162" y="63"/>
                  </a:cubicBezTo>
                  <a:cubicBezTo>
                    <a:pt x="51656" y="14825"/>
                    <a:pt x="36275" y="28693"/>
                    <a:pt x="20094" y="41602"/>
                  </a:cubicBezTo>
                  <a:cubicBezTo>
                    <a:pt x="11432" y="48446"/>
                    <a:pt x="-2179" y="57666"/>
                    <a:pt x="296" y="70783"/>
                  </a:cubicBezTo>
                  <a:cubicBezTo>
                    <a:pt x="4674" y="94261"/>
                    <a:pt x="42367" y="87037"/>
                    <a:pt x="56644" y="80288"/>
                  </a:cubicBezTo>
                  <a:cubicBezTo>
                    <a:pt x="70921" y="73540"/>
                    <a:pt x="82438" y="61278"/>
                    <a:pt x="95954" y="52818"/>
                  </a:cubicBezTo>
                  <a:cubicBezTo>
                    <a:pt x="105472" y="46830"/>
                    <a:pt x="114990" y="43313"/>
                    <a:pt x="116513" y="31621"/>
                  </a:cubicBezTo>
                  <a:cubicBezTo>
                    <a:pt x="117370" y="23922"/>
                    <a:pt x="108137" y="-222"/>
                    <a:pt x="105663" y="6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2575;p47">
              <a:extLst>
                <a:ext uri="{FF2B5EF4-FFF2-40B4-BE49-F238E27FC236}">
                  <a16:creationId xmlns:a16="http://schemas.microsoft.com/office/drawing/2014/main" id="{15EB0D6A-CB77-0A12-115C-585792EBDDA2}"/>
                </a:ext>
              </a:extLst>
            </p:cNvPr>
            <p:cNvSpPr/>
            <p:nvPr/>
          </p:nvSpPr>
          <p:spPr>
            <a:xfrm>
              <a:off x="5124926" y="4782825"/>
              <a:ext cx="116097" cy="60673"/>
            </a:xfrm>
            <a:custGeom>
              <a:avLst/>
              <a:gdLst/>
              <a:ahLst/>
              <a:cxnLst/>
              <a:rect l="l" t="t" r="r" b="b"/>
              <a:pathLst>
                <a:path w="116097" h="60673" extrusionOk="0">
                  <a:moveTo>
                    <a:pt x="115741" y="0"/>
                  </a:moveTo>
                  <a:cubicBezTo>
                    <a:pt x="114218" y="11407"/>
                    <a:pt x="104700" y="14828"/>
                    <a:pt x="95182" y="20912"/>
                  </a:cubicBezTo>
                  <a:cubicBezTo>
                    <a:pt x="81476" y="29372"/>
                    <a:pt x="69388" y="41634"/>
                    <a:pt x="55205" y="48858"/>
                  </a:cubicBezTo>
                  <a:cubicBezTo>
                    <a:pt x="41023" y="56082"/>
                    <a:pt x="9233" y="62070"/>
                    <a:pt x="0" y="45246"/>
                  </a:cubicBezTo>
                  <a:cubicBezTo>
                    <a:pt x="5045" y="67964"/>
                    <a:pt x="42071" y="60835"/>
                    <a:pt x="56157" y="53706"/>
                  </a:cubicBezTo>
                  <a:cubicBezTo>
                    <a:pt x="70244" y="46577"/>
                    <a:pt x="82047" y="34695"/>
                    <a:pt x="95468" y="26235"/>
                  </a:cubicBezTo>
                  <a:cubicBezTo>
                    <a:pt x="104986" y="20246"/>
                    <a:pt x="114504" y="16730"/>
                    <a:pt x="116027" y="5133"/>
                  </a:cubicBezTo>
                  <a:cubicBezTo>
                    <a:pt x="116179" y="3413"/>
                    <a:pt x="116084" y="1692"/>
                    <a:pt x="115741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2576;p47">
              <a:extLst>
                <a:ext uri="{FF2B5EF4-FFF2-40B4-BE49-F238E27FC236}">
                  <a16:creationId xmlns:a16="http://schemas.microsoft.com/office/drawing/2014/main" id="{760E685A-CDF3-C97D-7B15-83054FDD5321}"/>
                </a:ext>
              </a:extLst>
            </p:cNvPr>
            <p:cNvSpPr/>
            <p:nvPr/>
          </p:nvSpPr>
          <p:spPr>
            <a:xfrm>
              <a:off x="5154433" y="4234936"/>
              <a:ext cx="200389" cy="574156"/>
            </a:xfrm>
            <a:custGeom>
              <a:avLst/>
              <a:gdLst/>
              <a:ahLst/>
              <a:cxnLst/>
              <a:rect l="l" t="t" r="r" b="b"/>
              <a:pathLst>
                <a:path w="200389" h="574156" extrusionOk="0">
                  <a:moveTo>
                    <a:pt x="197978" y="49713"/>
                  </a:moveTo>
                  <a:cubicBezTo>
                    <a:pt x="197312" y="70815"/>
                    <a:pt x="190745" y="162447"/>
                    <a:pt x="187794" y="211304"/>
                  </a:cubicBezTo>
                  <a:cubicBezTo>
                    <a:pt x="184843" y="260162"/>
                    <a:pt x="184177" y="319285"/>
                    <a:pt x="184177" y="319285"/>
                  </a:cubicBezTo>
                  <a:cubicBezTo>
                    <a:pt x="184177" y="319285"/>
                    <a:pt x="192553" y="354645"/>
                    <a:pt x="197978" y="396183"/>
                  </a:cubicBezTo>
                  <a:cubicBezTo>
                    <a:pt x="203404" y="437722"/>
                    <a:pt x="197978" y="568896"/>
                    <a:pt x="197978" y="568896"/>
                  </a:cubicBezTo>
                  <a:cubicBezTo>
                    <a:pt x="187080" y="575911"/>
                    <a:pt x="173088" y="575911"/>
                    <a:pt x="162190" y="568896"/>
                  </a:cubicBezTo>
                  <a:cubicBezTo>
                    <a:pt x="162190" y="568896"/>
                    <a:pt x="139822" y="464337"/>
                    <a:pt x="129448" y="416810"/>
                  </a:cubicBezTo>
                  <a:cubicBezTo>
                    <a:pt x="119073" y="369283"/>
                    <a:pt x="117359" y="342193"/>
                    <a:pt x="111934" y="312916"/>
                  </a:cubicBezTo>
                  <a:cubicBezTo>
                    <a:pt x="105462" y="277462"/>
                    <a:pt x="91375" y="111973"/>
                    <a:pt x="91375" y="111973"/>
                  </a:cubicBezTo>
                  <a:lnTo>
                    <a:pt x="85759" y="111973"/>
                  </a:lnTo>
                  <a:lnTo>
                    <a:pt x="70815" y="298753"/>
                  </a:lnTo>
                  <a:cubicBezTo>
                    <a:pt x="75479" y="312508"/>
                    <a:pt x="78668" y="326718"/>
                    <a:pt x="80334" y="341147"/>
                  </a:cubicBezTo>
                  <a:cubicBezTo>
                    <a:pt x="84426" y="371660"/>
                    <a:pt x="76050" y="524696"/>
                    <a:pt x="76050" y="524696"/>
                  </a:cubicBezTo>
                  <a:cubicBezTo>
                    <a:pt x="63896" y="531473"/>
                    <a:pt x="48952" y="530846"/>
                    <a:pt x="37406" y="523080"/>
                  </a:cubicBezTo>
                  <a:cubicBezTo>
                    <a:pt x="37406" y="523080"/>
                    <a:pt x="0" y="320331"/>
                    <a:pt x="0" y="289533"/>
                  </a:cubicBezTo>
                  <a:cubicBezTo>
                    <a:pt x="0" y="269097"/>
                    <a:pt x="3522" y="0"/>
                    <a:pt x="3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2577;p47">
              <a:extLst>
                <a:ext uri="{FF2B5EF4-FFF2-40B4-BE49-F238E27FC236}">
                  <a16:creationId xmlns:a16="http://schemas.microsoft.com/office/drawing/2014/main" id="{C55AFD80-1BC5-52D8-14DC-3ECFAF82348C}"/>
                </a:ext>
              </a:extLst>
            </p:cNvPr>
            <p:cNvSpPr/>
            <p:nvPr/>
          </p:nvSpPr>
          <p:spPr>
            <a:xfrm>
              <a:off x="5199628" y="3876679"/>
              <a:ext cx="128464" cy="124722"/>
            </a:xfrm>
            <a:custGeom>
              <a:avLst/>
              <a:gdLst/>
              <a:ahLst/>
              <a:cxnLst/>
              <a:rect l="l" t="t" r="r" b="b"/>
              <a:pathLst>
                <a:path w="128464" h="124722" extrusionOk="0">
                  <a:moveTo>
                    <a:pt x="102147" y="0"/>
                  </a:moveTo>
                  <a:cubicBezTo>
                    <a:pt x="102147" y="0"/>
                    <a:pt x="99767" y="46006"/>
                    <a:pt x="100814" y="50093"/>
                  </a:cubicBezTo>
                  <a:cubicBezTo>
                    <a:pt x="101861" y="54181"/>
                    <a:pt x="121945" y="67678"/>
                    <a:pt x="127846" y="72431"/>
                  </a:cubicBezTo>
                  <a:cubicBezTo>
                    <a:pt x="133747" y="77183"/>
                    <a:pt x="95960" y="114445"/>
                    <a:pt x="77590" y="122904"/>
                  </a:cubicBezTo>
                  <a:cubicBezTo>
                    <a:pt x="59220" y="131364"/>
                    <a:pt x="1444" y="109122"/>
                    <a:pt x="112" y="80606"/>
                  </a:cubicBezTo>
                  <a:cubicBezTo>
                    <a:pt x="-1221" y="52089"/>
                    <a:pt x="9630" y="28136"/>
                    <a:pt x="19148" y="26900"/>
                  </a:cubicBezTo>
                  <a:cubicBezTo>
                    <a:pt x="28666" y="25665"/>
                    <a:pt x="102147" y="0"/>
                    <a:pt x="10214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2578;p47">
              <a:extLst>
                <a:ext uri="{FF2B5EF4-FFF2-40B4-BE49-F238E27FC236}">
                  <a16:creationId xmlns:a16="http://schemas.microsoft.com/office/drawing/2014/main" id="{C794DCBD-E161-A4C9-B5B8-2B8490F0D19A}"/>
                </a:ext>
              </a:extLst>
            </p:cNvPr>
            <p:cNvSpPr/>
            <p:nvPr/>
          </p:nvSpPr>
          <p:spPr>
            <a:xfrm>
              <a:off x="4996526" y="3906336"/>
              <a:ext cx="182485" cy="357686"/>
            </a:xfrm>
            <a:custGeom>
              <a:avLst/>
              <a:gdLst/>
              <a:ahLst/>
              <a:cxnLst/>
              <a:rect l="l" t="t" r="r" b="b"/>
              <a:pathLst>
                <a:path w="182485" h="357686" extrusionOk="0">
                  <a:moveTo>
                    <a:pt x="179037" y="55702"/>
                  </a:moveTo>
                  <a:cubicBezTo>
                    <a:pt x="176277" y="35455"/>
                    <a:pt x="189697" y="16159"/>
                    <a:pt x="176752" y="0"/>
                  </a:cubicBezTo>
                  <a:cubicBezTo>
                    <a:pt x="131255" y="44485"/>
                    <a:pt x="136966" y="162352"/>
                    <a:pt x="126687" y="237634"/>
                  </a:cubicBezTo>
                  <a:cubicBezTo>
                    <a:pt x="92897" y="272899"/>
                    <a:pt x="25032" y="307594"/>
                    <a:pt x="5901" y="316243"/>
                  </a:cubicBezTo>
                  <a:cubicBezTo>
                    <a:pt x="2379" y="317764"/>
                    <a:pt x="-572" y="319475"/>
                    <a:pt x="95" y="323182"/>
                  </a:cubicBezTo>
                  <a:cubicBezTo>
                    <a:pt x="2665" y="335739"/>
                    <a:pt x="8061" y="347535"/>
                    <a:pt x="15895" y="357687"/>
                  </a:cubicBezTo>
                  <a:cubicBezTo>
                    <a:pt x="60821" y="338676"/>
                    <a:pt x="93183" y="327270"/>
                    <a:pt x="149150" y="274040"/>
                  </a:cubicBezTo>
                  <a:cubicBezTo>
                    <a:pt x="154509" y="268175"/>
                    <a:pt x="159287" y="261806"/>
                    <a:pt x="163427" y="255029"/>
                  </a:cubicBezTo>
                  <a:cubicBezTo>
                    <a:pt x="179608" y="207502"/>
                    <a:pt x="183605" y="90776"/>
                    <a:pt x="179037" y="5570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2579;p47">
              <a:extLst>
                <a:ext uri="{FF2B5EF4-FFF2-40B4-BE49-F238E27FC236}">
                  <a16:creationId xmlns:a16="http://schemas.microsoft.com/office/drawing/2014/main" id="{235C8025-A788-D508-67E8-BAFC5747598B}"/>
                </a:ext>
              </a:extLst>
            </p:cNvPr>
            <p:cNvSpPr/>
            <p:nvPr/>
          </p:nvSpPr>
          <p:spPr>
            <a:xfrm>
              <a:off x="5154414" y="3894094"/>
              <a:ext cx="208226" cy="419055"/>
            </a:xfrm>
            <a:custGeom>
              <a:avLst/>
              <a:gdLst/>
              <a:ahLst/>
              <a:cxnLst/>
              <a:rect l="l" t="t" r="r" b="b"/>
              <a:pathLst>
                <a:path w="208226" h="419055" extrusionOk="0">
                  <a:moveTo>
                    <a:pt x="152500" y="40568"/>
                  </a:moveTo>
                  <a:cubicBezTo>
                    <a:pt x="152500" y="40568"/>
                    <a:pt x="119091" y="90376"/>
                    <a:pt x="72357" y="95033"/>
                  </a:cubicBezTo>
                  <a:cubicBezTo>
                    <a:pt x="57699" y="80585"/>
                    <a:pt x="56366" y="29066"/>
                    <a:pt x="76736" y="12527"/>
                  </a:cubicBezTo>
                  <a:cubicBezTo>
                    <a:pt x="76736" y="12527"/>
                    <a:pt x="57699" y="-2491"/>
                    <a:pt x="45135" y="360"/>
                  </a:cubicBezTo>
                  <a:cubicBezTo>
                    <a:pt x="31448" y="8744"/>
                    <a:pt x="21301" y="21823"/>
                    <a:pt x="16580" y="37146"/>
                  </a:cubicBezTo>
                  <a:cubicBezTo>
                    <a:pt x="4702" y="71346"/>
                    <a:pt x="-885" y="107419"/>
                    <a:pt x="114" y="143606"/>
                  </a:cubicBezTo>
                  <a:cubicBezTo>
                    <a:pt x="875" y="192463"/>
                    <a:pt x="114" y="341698"/>
                    <a:pt x="114" y="341698"/>
                  </a:cubicBezTo>
                  <a:cubicBezTo>
                    <a:pt x="114" y="341698"/>
                    <a:pt x="6681" y="373256"/>
                    <a:pt x="48942" y="396734"/>
                  </a:cubicBezTo>
                  <a:cubicBezTo>
                    <a:pt x="91203" y="420212"/>
                    <a:pt x="122423" y="422493"/>
                    <a:pt x="151073" y="415745"/>
                  </a:cubicBezTo>
                  <a:cubicBezTo>
                    <a:pt x="174678" y="410231"/>
                    <a:pt x="194190" y="401866"/>
                    <a:pt x="202376" y="384757"/>
                  </a:cubicBezTo>
                  <a:cubicBezTo>
                    <a:pt x="200282" y="350538"/>
                    <a:pt x="184957" y="261187"/>
                    <a:pt x="190668" y="218223"/>
                  </a:cubicBezTo>
                  <a:cubicBezTo>
                    <a:pt x="196379" y="175259"/>
                    <a:pt x="205517" y="143036"/>
                    <a:pt x="207801" y="108246"/>
                  </a:cubicBezTo>
                  <a:cubicBezTo>
                    <a:pt x="210086" y="73456"/>
                    <a:pt x="203233" y="74122"/>
                    <a:pt x="185814" y="61765"/>
                  </a:cubicBezTo>
                  <a:cubicBezTo>
                    <a:pt x="175239" y="53904"/>
                    <a:pt x="164103" y="46813"/>
                    <a:pt x="152500" y="4056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2580;p47">
              <a:extLst>
                <a:ext uri="{FF2B5EF4-FFF2-40B4-BE49-F238E27FC236}">
                  <a16:creationId xmlns:a16="http://schemas.microsoft.com/office/drawing/2014/main" id="{56C1701D-81E3-03AB-4F98-19F428D90699}"/>
                </a:ext>
              </a:extLst>
            </p:cNvPr>
            <p:cNvSpPr/>
            <p:nvPr/>
          </p:nvSpPr>
          <p:spPr>
            <a:xfrm>
              <a:off x="5194395" y="3747198"/>
              <a:ext cx="138431" cy="168252"/>
            </a:xfrm>
            <a:custGeom>
              <a:avLst/>
              <a:gdLst/>
              <a:ahLst/>
              <a:cxnLst/>
              <a:rect l="l" t="t" r="r" b="b"/>
              <a:pathLst>
                <a:path w="138431" h="168252" extrusionOk="0">
                  <a:moveTo>
                    <a:pt x="3060" y="60853"/>
                  </a:moveTo>
                  <a:lnTo>
                    <a:pt x="3060" y="60853"/>
                  </a:lnTo>
                  <a:cubicBezTo>
                    <a:pt x="8581" y="25112"/>
                    <a:pt x="34375" y="-1978"/>
                    <a:pt x="71211" y="113"/>
                  </a:cubicBezTo>
                  <a:cubicBezTo>
                    <a:pt x="110416" y="2252"/>
                    <a:pt x="140465" y="35740"/>
                    <a:pt x="138324" y="74892"/>
                  </a:cubicBezTo>
                  <a:cubicBezTo>
                    <a:pt x="138314" y="74930"/>
                    <a:pt x="138314" y="74978"/>
                    <a:pt x="138314" y="75016"/>
                  </a:cubicBezTo>
                  <a:cubicBezTo>
                    <a:pt x="137105" y="96983"/>
                    <a:pt x="125655" y="117105"/>
                    <a:pt x="107380" y="129386"/>
                  </a:cubicBezTo>
                  <a:cubicBezTo>
                    <a:pt x="106057" y="134804"/>
                    <a:pt x="104144" y="140071"/>
                    <a:pt x="101669" y="145070"/>
                  </a:cubicBezTo>
                  <a:cubicBezTo>
                    <a:pt x="88629" y="160279"/>
                    <a:pt x="49128" y="169689"/>
                    <a:pt x="37802" y="168073"/>
                  </a:cubicBezTo>
                  <a:cubicBezTo>
                    <a:pt x="23981" y="166847"/>
                    <a:pt x="12322" y="157313"/>
                    <a:pt x="8391" y="144025"/>
                  </a:cubicBezTo>
                  <a:cubicBezTo>
                    <a:pt x="-3793" y="115984"/>
                    <a:pt x="15" y="78533"/>
                    <a:pt x="3060" y="6085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2581;p47">
              <a:extLst>
                <a:ext uri="{FF2B5EF4-FFF2-40B4-BE49-F238E27FC236}">
                  <a16:creationId xmlns:a16="http://schemas.microsoft.com/office/drawing/2014/main" id="{68053ECA-BE95-742B-8A91-A1BB9AA5D6A2}"/>
                </a:ext>
              </a:extLst>
            </p:cNvPr>
            <p:cNvSpPr/>
            <p:nvPr/>
          </p:nvSpPr>
          <p:spPr>
            <a:xfrm>
              <a:off x="5199668" y="3732408"/>
              <a:ext cx="146095" cy="144175"/>
            </a:xfrm>
            <a:custGeom>
              <a:avLst/>
              <a:gdLst/>
              <a:ahLst/>
              <a:cxnLst/>
              <a:rect l="l" t="t" r="r" b="b"/>
              <a:pathLst>
                <a:path w="146095" h="144175" extrusionOk="0">
                  <a:moveTo>
                    <a:pt x="102106" y="144176"/>
                  </a:moveTo>
                  <a:lnTo>
                    <a:pt x="102106" y="144176"/>
                  </a:lnTo>
                  <a:lnTo>
                    <a:pt x="98680" y="113093"/>
                  </a:lnTo>
                  <a:cubicBezTo>
                    <a:pt x="98680" y="113093"/>
                    <a:pt x="124189" y="47126"/>
                    <a:pt x="63939" y="59768"/>
                  </a:cubicBezTo>
                  <a:cubicBezTo>
                    <a:pt x="24152" y="68133"/>
                    <a:pt x="14158" y="71745"/>
                    <a:pt x="2070" y="45130"/>
                  </a:cubicBezTo>
                  <a:cubicBezTo>
                    <a:pt x="-10018" y="18515"/>
                    <a:pt x="32624" y="-5534"/>
                    <a:pt x="83355" y="1120"/>
                  </a:cubicBezTo>
                  <a:cubicBezTo>
                    <a:pt x="119563" y="4913"/>
                    <a:pt x="146823" y="35777"/>
                    <a:pt x="146081" y="72125"/>
                  </a:cubicBezTo>
                  <a:cubicBezTo>
                    <a:pt x="144748" y="91706"/>
                    <a:pt x="139513" y="131439"/>
                    <a:pt x="102106" y="144176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2582;p47">
              <a:extLst>
                <a:ext uri="{FF2B5EF4-FFF2-40B4-BE49-F238E27FC236}">
                  <a16:creationId xmlns:a16="http://schemas.microsoft.com/office/drawing/2014/main" id="{FF97CF21-2931-2509-80D4-A2DF3AB956E2}"/>
                </a:ext>
              </a:extLst>
            </p:cNvPr>
            <p:cNvSpPr/>
            <p:nvPr/>
          </p:nvSpPr>
          <p:spPr>
            <a:xfrm>
              <a:off x="5186268" y="3976961"/>
              <a:ext cx="186859" cy="320520"/>
            </a:xfrm>
            <a:custGeom>
              <a:avLst/>
              <a:gdLst/>
              <a:ahLst/>
              <a:cxnLst/>
              <a:rect l="l" t="t" r="r" b="b"/>
              <a:pathLst>
                <a:path w="186859" h="320520" extrusionOk="0">
                  <a:moveTo>
                    <a:pt x="186131" y="4943"/>
                  </a:moveTo>
                  <a:cubicBezTo>
                    <a:pt x="168713" y="0"/>
                    <a:pt x="182039" y="4088"/>
                    <a:pt x="168713" y="0"/>
                  </a:cubicBezTo>
                  <a:cubicBezTo>
                    <a:pt x="123216" y="44485"/>
                    <a:pt x="128832" y="120813"/>
                    <a:pt x="118552" y="196286"/>
                  </a:cubicBezTo>
                  <a:cubicBezTo>
                    <a:pt x="93424" y="237729"/>
                    <a:pt x="241" y="293906"/>
                    <a:pt x="241" y="293906"/>
                  </a:cubicBezTo>
                  <a:cubicBezTo>
                    <a:pt x="-901" y="301986"/>
                    <a:pt x="1859" y="304362"/>
                    <a:pt x="11948" y="320521"/>
                  </a:cubicBezTo>
                  <a:cubicBezTo>
                    <a:pt x="63842" y="300693"/>
                    <a:pt x="111042" y="270295"/>
                    <a:pt x="150533" y="231266"/>
                  </a:cubicBezTo>
                  <a:cubicBezTo>
                    <a:pt x="152818" y="229174"/>
                    <a:pt x="156054" y="228604"/>
                    <a:pt x="157006" y="225752"/>
                  </a:cubicBezTo>
                  <a:cubicBezTo>
                    <a:pt x="172901" y="177655"/>
                    <a:pt x="190700" y="40018"/>
                    <a:pt x="186131" y="494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2583;p47">
              <a:extLst>
                <a:ext uri="{FF2B5EF4-FFF2-40B4-BE49-F238E27FC236}">
                  <a16:creationId xmlns:a16="http://schemas.microsoft.com/office/drawing/2014/main" id="{5DC50F22-904A-ABF6-8426-510670A770A9}"/>
                </a:ext>
              </a:extLst>
            </p:cNvPr>
            <p:cNvSpPr/>
            <p:nvPr/>
          </p:nvSpPr>
          <p:spPr>
            <a:xfrm>
              <a:off x="4957596" y="4074866"/>
              <a:ext cx="216348" cy="290578"/>
            </a:xfrm>
            <a:custGeom>
              <a:avLst/>
              <a:gdLst/>
              <a:ahLst/>
              <a:cxnLst/>
              <a:rect l="l" t="t" r="r" b="b"/>
              <a:pathLst>
                <a:path w="216348" h="290578" extrusionOk="0">
                  <a:moveTo>
                    <a:pt x="0" y="0"/>
                  </a:moveTo>
                  <a:lnTo>
                    <a:pt x="67770" y="231360"/>
                  </a:lnTo>
                  <a:lnTo>
                    <a:pt x="216349" y="290579"/>
                  </a:lnTo>
                  <a:lnTo>
                    <a:pt x="162190" y="653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2584;p47">
              <a:extLst>
                <a:ext uri="{FF2B5EF4-FFF2-40B4-BE49-F238E27FC236}">
                  <a16:creationId xmlns:a16="http://schemas.microsoft.com/office/drawing/2014/main" id="{3A93B251-8513-8D61-AF58-145DB48DC5B3}"/>
                </a:ext>
              </a:extLst>
            </p:cNvPr>
            <p:cNvSpPr/>
            <p:nvPr/>
          </p:nvSpPr>
          <p:spPr>
            <a:xfrm>
              <a:off x="5101717" y="4257084"/>
              <a:ext cx="109578" cy="53390"/>
            </a:xfrm>
            <a:custGeom>
              <a:avLst/>
              <a:gdLst/>
              <a:ahLst/>
              <a:cxnLst/>
              <a:rect l="l" t="t" r="r" b="b"/>
              <a:pathLst>
                <a:path w="109578" h="53390" extrusionOk="0">
                  <a:moveTo>
                    <a:pt x="108112" y="15494"/>
                  </a:moveTo>
                  <a:cubicBezTo>
                    <a:pt x="105923" y="7604"/>
                    <a:pt x="100212" y="9505"/>
                    <a:pt x="93739" y="11502"/>
                  </a:cubicBezTo>
                  <a:cubicBezTo>
                    <a:pt x="86772" y="14353"/>
                    <a:pt x="79100" y="15019"/>
                    <a:pt x="71752" y="13403"/>
                  </a:cubicBezTo>
                  <a:cubicBezTo>
                    <a:pt x="66003" y="10627"/>
                    <a:pt x="60683" y="7043"/>
                    <a:pt x="55952" y="2757"/>
                  </a:cubicBezTo>
                  <a:cubicBezTo>
                    <a:pt x="53077" y="1017"/>
                    <a:pt x="49794" y="67"/>
                    <a:pt x="46434" y="0"/>
                  </a:cubicBezTo>
                  <a:cubicBezTo>
                    <a:pt x="46434" y="1996"/>
                    <a:pt x="49860" y="13688"/>
                    <a:pt x="49860" y="13688"/>
                  </a:cubicBezTo>
                  <a:cubicBezTo>
                    <a:pt x="49860" y="13688"/>
                    <a:pt x="17308" y="13688"/>
                    <a:pt x="13977" y="13688"/>
                  </a:cubicBezTo>
                  <a:cubicBezTo>
                    <a:pt x="11045" y="13070"/>
                    <a:pt x="8171" y="14952"/>
                    <a:pt x="7552" y="17880"/>
                  </a:cubicBezTo>
                  <a:cubicBezTo>
                    <a:pt x="7200" y="19572"/>
                    <a:pt x="7676" y="21339"/>
                    <a:pt x="8837" y="22623"/>
                  </a:cubicBezTo>
                  <a:cubicBezTo>
                    <a:pt x="8104" y="22680"/>
                    <a:pt x="7381" y="22680"/>
                    <a:pt x="6648" y="22623"/>
                  </a:cubicBezTo>
                  <a:cubicBezTo>
                    <a:pt x="-15" y="21102"/>
                    <a:pt x="-2870" y="31368"/>
                    <a:pt x="3792" y="32889"/>
                  </a:cubicBezTo>
                  <a:cubicBezTo>
                    <a:pt x="5582" y="33231"/>
                    <a:pt x="7399" y="33487"/>
                    <a:pt x="9218" y="33649"/>
                  </a:cubicBezTo>
                  <a:cubicBezTo>
                    <a:pt x="4839" y="35360"/>
                    <a:pt x="3792" y="42584"/>
                    <a:pt x="9218" y="43154"/>
                  </a:cubicBezTo>
                  <a:lnTo>
                    <a:pt x="10836" y="43154"/>
                  </a:lnTo>
                  <a:cubicBezTo>
                    <a:pt x="11645" y="43373"/>
                    <a:pt x="12501" y="43373"/>
                    <a:pt x="13310" y="43154"/>
                  </a:cubicBezTo>
                  <a:lnTo>
                    <a:pt x="14262" y="43154"/>
                  </a:lnTo>
                  <a:cubicBezTo>
                    <a:pt x="13701" y="46358"/>
                    <a:pt x="15852" y="49418"/>
                    <a:pt x="19059" y="49970"/>
                  </a:cubicBezTo>
                  <a:cubicBezTo>
                    <a:pt x="19107" y="49979"/>
                    <a:pt x="19164" y="49989"/>
                    <a:pt x="19212" y="49998"/>
                  </a:cubicBezTo>
                  <a:cubicBezTo>
                    <a:pt x="35107" y="52089"/>
                    <a:pt x="58522" y="58458"/>
                    <a:pt x="72894" y="45341"/>
                  </a:cubicBezTo>
                  <a:cubicBezTo>
                    <a:pt x="82774" y="44295"/>
                    <a:pt x="92416" y="41662"/>
                    <a:pt x="101449" y="37546"/>
                  </a:cubicBezTo>
                  <a:cubicBezTo>
                    <a:pt x="110491" y="33839"/>
                    <a:pt x="110777" y="24904"/>
                    <a:pt x="108112" y="15494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2585;p47">
              <a:extLst>
                <a:ext uri="{FF2B5EF4-FFF2-40B4-BE49-F238E27FC236}">
                  <a16:creationId xmlns:a16="http://schemas.microsoft.com/office/drawing/2014/main" id="{5F30563F-E855-6E73-7C11-D5B658DC9A69}"/>
                </a:ext>
              </a:extLst>
            </p:cNvPr>
            <p:cNvSpPr/>
            <p:nvPr/>
          </p:nvSpPr>
          <p:spPr>
            <a:xfrm>
              <a:off x="4984781" y="4223327"/>
              <a:ext cx="67863" cy="55821"/>
            </a:xfrm>
            <a:custGeom>
              <a:avLst/>
              <a:gdLst/>
              <a:ahLst/>
              <a:cxnLst/>
              <a:rect l="l" t="t" r="r" b="b"/>
              <a:pathLst>
                <a:path w="67863" h="55821" extrusionOk="0">
                  <a:moveTo>
                    <a:pt x="62477" y="30335"/>
                  </a:moveTo>
                  <a:lnTo>
                    <a:pt x="60192" y="30335"/>
                  </a:lnTo>
                  <a:cubicBezTo>
                    <a:pt x="62420" y="28253"/>
                    <a:pt x="62534" y="24764"/>
                    <a:pt x="60459" y="22540"/>
                  </a:cubicBezTo>
                  <a:cubicBezTo>
                    <a:pt x="59564" y="21590"/>
                    <a:pt x="58355" y="20981"/>
                    <a:pt x="57051" y="20829"/>
                  </a:cubicBezTo>
                  <a:cubicBezTo>
                    <a:pt x="53720" y="20829"/>
                    <a:pt x="20216" y="13890"/>
                    <a:pt x="20216" y="13890"/>
                  </a:cubicBezTo>
                  <a:lnTo>
                    <a:pt x="16123" y="108"/>
                  </a:lnTo>
                  <a:cubicBezTo>
                    <a:pt x="16123" y="-653"/>
                    <a:pt x="10317" y="2864"/>
                    <a:pt x="10127" y="2959"/>
                  </a:cubicBezTo>
                  <a:cubicBezTo>
                    <a:pt x="4406" y="6723"/>
                    <a:pt x="694" y="12873"/>
                    <a:pt x="37" y="19689"/>
                  </a:cubicBezTo>
                  <a:cubicBezTo>
                    <a:pt x="-400" y="29232"/>
                    <a:pt x="3035" y="38557"/>
                    <a:pt x="9555" y="45543"/>
                  </a:cubicBezTo>
                  <a:cubicBezTo>
                    <a:pt x="15638" y="51503"/>
                    <a:pt x="23785" y="54906"/>
                    <a:pt x="32304" y="55049"/>
                  </a:cubicBezTo>
                  <a:cubicBezTo>
                    <a:pt x="36302" y="55049"/>
                    <a:pt x="40204" y="55049"/>
                    <a:pt x="43726" y="55809"/>
                  </a:cubicBezTo>
                  <a:cubicBezTo>
                    <a:pt x="46981" y="56018"/>
                    <a:pt x="49789" y="53556"/>
                    <a:pt x="49998" y="50305"/>
                  </a:cubicBezTo>
                  <a:cubicBezTo>
                    <a:pt x="49998" y="50210"/>
                    <a:pt x="50008" y="50106"/>
                    <a:pt x="50008" y="50011"/>
                  </a:cubicBezTo>
                  <a:lnTo>
                    <a:pt x="51055" y="50011"/>
                  </a:lnTo>
                  <a:cubicBezTo>
                    <a:pt x="51835" y="50201"/>
                    <a:pt x="52654" y="50201"/>
                    <a:pt x="53435" y="50011"/>
                  </a:cubicBezTo>
                  <a:lnTo>
                    <a:pt x="55148" y="50011"/>
                  </a:lnTo>
                  <a:cubicBezTo>
                    <a:pt x="60859" y="50011"/>
                    <a:pt x="61334" y="42977"/>
                    <a:pt x="57432" y="40505"/>
                  </a:cubicBezTo>
                  <a:cubicBezTo>
                    <a:pt x="59240" y="40505"/>
                    <a:pt x="61049" y="40505"/>
                    <a:pt x="62953" y="40505"/>
                  </a:cubicBezTo>
                  <a:cubicBezTo>
                    <a:pt x="69901" y="40885"/>
                    <a:pt x="69234" y="30239"/>
                    <a:pt x="62477" y="3033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2586;p47">
              <a:extLst>
                <a:ext uri="{FF2B5EF4-FFF2-40B4-BE49-F238E27FC236}">
                  <a16:creationId xmlns:a16="http://schemas.microsoft.com/office/drawing/2014/main" id="{7BC2CAE4-71C3-117D-43CF-D1C305929F1C}"/>
                </a:ext>
              </a:extLst>
            </p:cNvPr>
            <p:cNvSpPr/>
            <p:nvPr/>
          </p:nvSpPr>
          <p:spPr>
            <a:xfrm>
              <a:off x="5132255" y="3894454"/>
              <a:ext cx="67293" cy="97715"/>
            </a:xfrm>
            <a:custGeom>
              <a:avLst/>
              <a:gdLst/>
              <a:ahLst/>
              <a:cxnLst/>
              <a:rect l="l" t="t" r="r" b="b"/>
              <a:pathLst>
                <a:path w="67293" h="97715" extrusionOk="0">
                  <a:moveTo>
                    <a:pt x="24367" y="97715"/>
                  </a:moveTo>
                  <a:cubicBezTo>
                    <a:pt x="15153" y="97344"/>
                    <a:pt x="6435" y="93466"/>
                    <a:pt x="0" y="86879"/>
                  </a:cubicBezTo>
                  <a:cubicBezTo>
                    <a:pt x="1333" y="69769"/>
                    <a:pt x="23224" y="4848"/>
                    <a:pt x="67294" y="0"/>
                  </a:cubicBezTo>
                  <a:cubicBezTo>
                    <a:pt x="55310" y="8431"/>
                    <a:pt x="45811" y="19923"/>
                    <a:pt x="39786" y="33269"/>
                  </a:cubicBezTo>
                  <a:cubicBezTo>
                    <a:pt x="33000" y="54323"/>
                    <a:pt x="27841" y="75872"/>
                    <a:pt x="24367" y="9771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2587;p47">
              <a:extLst>
                <a:ext uri="{FF2B5EF4-FFF2-40B4-BE49-F238E27FC236}">
                  <a16:creationId xmlns:a16="http://schemas.microsoft.com/office/drawing/2014/main" id="{5D488579-C4FE-26AE-2A03-7C33EB46648D}"/>
                </a:ext>
              </a:extLst>
            </p:cNvPr>
            <p:cNvSpPr/>
            <p:nvPr/>
          </p:nvSpPr>
          <p:spPr>
            <a:xfrm>
              <a:off x="5305132" y="3960902"/>
              <a:ext cx="81740" cy="121566"/>
            </a:xfrm>
            <a:custGeom>
              <a:avLst/>
              <a:gdLst/>
              <a:ahLst/>
              <a:cxnLst/>
              <a:rect l="l" t="t" r="r" b="b"/>
              <a:pathLst>
                <a:path w="81740" h="121566" extrusionOk="0">
                  <a:moveTo>
                    <a:pt x="75168" y="117100"/>
                  </a:moveTo>
                  <a:cubicBezTo>
                    <a:pt x="75168" y="117100"/>
                    <a:pt x="31289" y="132214"/>
                    <a:pt x="355" y="106834"/>
                  </a:cubicBezTo>
                  <a:cubicBezTo>
                    <a:pt x="-2977" y="101036"/>
                    <a:pt x="18249" y="26514"/>
                    <a:pt x="18249" y="26514"/>
                  </a:cubicBezTo>
                  <a:cubicBezTo>
                    <a:pt x="18249" y="26514"/>
                    <a:pt x="36714" y="-11507"/>
                    <a:pt x="65840" y="3511"/>
                  </a:cubicBezTo>
                  <a:cubicBezTo>
                    <a:pt x="94966" y="18530"/>
                    <a:pt x="75168" y="117100"/>
                    <a:pt x="75168" y="11710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2588;p47">
              <a:extLst>
                <a:ext uri="{FF2B5EF4-FFF2-40B4-BE49-F238E27FC236}">
                  <a16:creationId xmlns:a16="http://schemas.microsoft.com/office/drawing/2014/main" id="{0DB2D69C-2A27-99DA-49A3-0676747C7B11}"/>
                </a:ext>
              </a:extLst>
            </p:cNvPr>
            <p:cNvSpPr/>
            <p:nvPr/>
          </p:nvSpPr>
          <p:spPr>
            <a:xfrm>
              <a:off x="2821998" y="4049582"/>
              <a:ext cx="101559" cy="177370"/>
            </a:xfrm>
            <a:custGeom>
              <a:avLst/>
              <a:gdLst/>
              <a:ahLst/>
              <a:cxnLst/>
              <a:rect l="l" t="t" r="r" b="b"/>
              <a:pathLst>
                <a:path w="101559" h="177370" extrusionOk="0">
                  <a:moveTo>
                    <a:pt x="0" y="0"/>
                  </a:moveTo>
                  <a:cubicBezTo>
                    <a:pt x="0" y="0"/>
                    <a:pt x="6092" y="90966"/>
                    <a:pt x="17989" y="104084"/>
                  </a:cubicBezTo>
                  <a:cubicBezTo>
                    <a:pt x="29887" y="117201"/>
                    <a:pt x="70340" y="126136"/>
                    <a:pt x="70340" y="126136"/>
                  </a:cubicBezTo>
                  <a:lnTo>
                    <a:pt x="101559" y="177370"/>
                  </a:lnTo>
                  <a:cubicBezTo>
                    <a:pt x="101559" y="177370"/>
                    <a:pt x="73005" y="14543"/>
                    <a:pt x="66913" y="10646"/>
                  </a:cubicBezTo>
                  <a:cubicBezTo>
                    <a:pt x="60821" y="674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2589;p47">
              <a:extLst>
                <a:ext uri="{FF2B5EF4-FFF2-40B4-BE49-F238E27FC236}">
                  <a16:creationId xmlns:a16="http://schemas.microsoft.com/office/drawing/2014/main" id="{DB8DC186-913A-E240-CF1E-D3AD62C0534C}"/>
                </a:ext>
              </a:extLst>
            </p:cNvPr>
            <p:cNvSpPr/>
            <p:nvPr/>
          </p:nvSpPr>
          <p:spPr>
            <a:xfrm>
              <a:off x="2814097" y="3945071"/>
              <a:ext cx="67769" cy="130685"/>
            </a:xfrm>
            <a:custGeom>
              <a:avLst/>
              <a:gdLst/>
              <a:ahLst/>
              <a:cxnLst/>
              <a:rect l="l" t="t" r="r" b="b"/>
              <a:pathLst>
                <a:path w="67769" h="130685" extrusionOk="0">
                  <a:moveTo>
                    <a:pt x="67770" y="3183"/>
                  </a:moveTo>
                  <a:cubicBezTo>
                    <a:pt x="52097" y="-4127"/>
                    <a:pt x="33430" y="1529"/>
                    <a:pt x="24462" y="16300"/>
                  </a:cubicBezTo>
                  <a:cubicBezTo>
                    <a:pt x="12945" y="35311"/>
                    <a:pt x="1047" y="100328"/>
                    <a:pt x="0" y="111354"/>
                  </a:cubicBezTo>
                  <a:cubicBezTo>
                    <a:pt x="0" y="111354"/>
                    <a:pt x="16086" y="133597"/>
                    <a:pt x="40167" y="13036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2590;p47">
              <a:extLst>
                <a:ext uri="{FF2B5EF4-FFF2-40B4-BE49-F238E27FC236}">
                  <a16:creationId xmlns:a16="http://schemas.microsoft.com/office/drawing/2014/main" id="{0A4BD05F-B675-B06B-DEAD-3FF4920D066C}"/>
                </a:ext>
              </a:extLst>
            </p:cNvPr>
            <p:cNvSpPr/>
            <p:nvPr/>
          </p:nvSpPr>
          <p:spPr>
            <a:xfrm>
              <a:off x="2966810" y="4837262"/>
              <a:ext cx="145801" cy="82247"/>
            </a:xfrm>
            <a:custGeom>
              <a:avLst/>
              <a:gdLst/>
              <a:ahLst/>
              <a:cxnLst/>
              <a:rect l="l" t="t" r="r" b="b"/>
              <a:pathLst>
                <a:path w="145801" h="82247" extrusionOk="0">
                  <a:moveTo>
                    <a:pt x="7003" y="19800"/>
                  </a:moveTo>
                  <a:cubicBezTo>
                    <a:pt x="23964" y="24458"/>
                    <a:pt x="42087" y="22272"/>
                    <a:pt x="57449" y="13717"/>
                  </a:cubicBezTo>
                  <a:cubicBezTo>
                    <a:pt x="69537" y="13717"/>
                    <a:pt x="135498" y="-14134"/>
                    <a:pt x="144446" y="9535"/>
                  </a:cubicBezTo>
                  <a:cubicBezTo>
                    <a:pt x="152346" y="30256"/>
                    <a:pt x="123791" y="49457"/>
                    <a:pt x="108562" y="53164"/>
                  </a:cubicBezTo>
                  <a:cubicBezTo>
                    <a:pt x="75248" y="61244"/>
                    <a:pt x="50596" y="77783"/>
                    <a:pt x="37175" y="80635"/>
                  </a:cubicBezTo>
                  <a:cubicBezTo>
                    <a:pt x="27657" y="82726"/>
                    <a:pt x="14332" y="84057"/>
                    <a:pt x="6432" y="76262"/>
                  </a:cubicBezTo>
                  <a:cubicBezTo>
                    <a:pt x="-2515" y="66852"/>
                    <a:pt x="-1944" y="32157"/>
                    <a:pt x="7003" y="1980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2591;p47">
              <a:extLst>
                <a:ext uri="{FF2B5EF4-FFF2-40B4-BE49-F238E27FC236}">
                  <a16:creationId xmlns:a16="http://schemas.microsoft.com/office/drawing/2014/main" id="{9F98142C-D921-2396-6929-D78255D9628E}"/>
                </a:ext>
              </a:extLst>
            </p:cNvPr>
            <p:cNvSpPr/>
            <p:nvPr/>
          </p:nvSpPr>
          <p:spPr>
            <a:xfrm>
              <a:off x="2969244" y="4850979"/>
              <a:ext cx="143767" cy="68530"/>
            </a:xfrm>
            <a:custGeom>
              <a:avLst/>
              <a:gdLst/>
              <a:ahLst/>
              <a:cxnLst/>
              <a:rect l="l" t="t" r="r" b="b"/>
              <a:pathLst>
                <a:path w="143767" h="68530" extrusionOk="0">
                  <a:moveTo>
                    <a:pt x="35122" y="61119"/>
                  </a:moveTo>
                  <a:cubicBezTo>
                    <a:pt x="48543" y="58363"/>
                    <a:pt x="73195" y="42109"/>
                    <a:pt x="106509" y="33649"/>
                  </a:cubicBezTo>
                  <a:cubicBezTo>
                    <a:pt x="119263" y="30607"/>
                    <a:pt x="141250" y="16634"/>
                    <a:pt x="143535" y="0"/>
                  </a:cubicBezTo>
                  <a:cubicBezTo>
                    <a:pt x="146485" y="19011"/>
                    <a:pt x="120691" y="36025"/>
                    <a:pt x="106509" y="39447"/>
                  </a:cubicBezTo>
                  <a:cubicBezTo>
                    <a:pt x="73195" y="47527"/>
                    <a:pt x="48543" y="64066"/>
                    <a:pt x="35122" y="66918"/>
                  </a:cubicBezTo>
                  <a:cubicBezTo>
                    <a:pt x="25604" y="69009"/>
                    <a:pt x="12278" y="70340"/>
                    <a:pt x="4378" y="62545"/>
                  </a:cubicBezTo>
                  <a:cubicBezTo>
                    <a:pt x="2265" y="60292"/>
                    <a:pt x="761" y="57545"/>
                    <a:pt x="0" y="54561"/>
                  </a:cubicBezTo>
                  <a:cubicBezTo>
                    <a:pt x="10013" y="62156"/>
                    <a:pt x="23034" y="64589"/>
                    <a:pt x="35122" y="61119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2592;p47">
              <a:extLst>
                <a:ext uri="{FF2B5EF4-FFF2-40B4-BE49-F238E27FC236}">
                  <a16:creationId xmlns:a16="http://schemas.microsoft.com/office/drawing/2014/main" id="{A8CC0ADD-7141-F001-CEA2-D7BF0086DC38}"/>
                </a:ext>
              </a:extLst>
            </p:cNvPr>
            <p:cNvSpPr/>
            <p:nvPr/>
          </p:nvSpPr>
          <p:spPr>
            <a:xfrm>
              <a:off x="2864165" y="4805303"/>
              <a:ext cx="146191" cy="82209"/>
            </a:xfrm>
            <a:custGeom>
              <a:avLst/>
              <a:gdLst/>
              <a:ahLst/>
              <a:cxnLst/>
              <a:rect l="l" t="t" r="r" b="b"/>
              <a:pathLst>
                <a:path w="146191" h="82209" extrusionOk="0">
                  <a:moveTo>
                    <a:pt x="7327" y="19726"/>
                  </a:moveTo>
                  <a:cubicBezTo>
                    <a:pt x="24287" y="24431"/>
                    <a:pt x="42423" y="22245"/>
                    <a:pt x="57774" y="13642"/>
                  </a:cubicBezTo>
                  <a:cubicBezTo>
                    <a:pt x="69957" y="13642"/>
                    <a:pt x="135823" y="-14113"/>
                    <a:pt x="144865" y="9555"/>
                  </a:cubicBezTo>
                  <a:cubicBezTo>
                    <a:pt x="152670" y="30277"/>
                    <a:pt x="124116" y="49477"/>
                    <a:pt x="108886" y="53185"/>
                  </a:cubicBezTo>
                  <a:cubicBezTo>
                    <a:pt x="75573" y="61169"/>
                    <a:pt x="50921" y="77804"/>
                    <a:pt x="37595" y="80560"/>
                  </a:cubicBezTo>
                  <a:cubicBezTo>
                    <a:pt x="27601" y="82651"/>
                    <a:pt x="14656" y="84077"/>
                    <a:pt x="6756" y="76283"/>
                  </a:cubicBezTo>
                  <a:cubicBezTo>
                    <a:pt x="-2762" y="66872"/>
                    <a:pt x="-1905" y="32178"/>
                    <a:pt x="7327" y="19726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2593;p47">
              <a:extLst>
                <a:ext uri="{FF2B5EF4-FFF2-40B4-BE49-F238E27FC236}">
                  <a16:creationId xmlns:a16="http://schemas.microsoft.com/office/drawing/2014/main" id="{15D1F39D-697C-9787-D23B-48F87A22B7C5}"/>
                </a:ext>
              </a:extLst>
            </p:cNvPr>
            <p:cNvSpPr/>
            <p:nvPr/>
          </p:nvSpPr>
          <p:spPr>
            <a:xfrm>
              <a:off x="2866543" y="4818565"/>
              <a:ext cx="143767" cy="68566"/>
            </a:xfrm>
            <a:custGeom>
              <a:avLst/>
              <a:gdLst/>
              <a:ahLst/>
              <a:cxnLst/>
              <a:rect l="l" t="t" r="r" b="b"/>
              <a:pathLst>
                <a:path w="143767" h="68566" extrusionOk="0">
                  <a:moveTo>
                    <a:pt x="35217" y="61215"/>
                  </a:moveTo>
                  <a:cubicBezTo>
                    <a:pt x="48543" y="58363"/>
                    <a:pt x="73290" y="42204"/>
                    <a:pt x="106509" y="33744"/>
                  </a:cubicBezTo>
                  <a:cubicBezTo>
                    <a:pt x="119263" y="30702"/>
                    <a:pt x="141345" y="16730"/>
                    <a:pt x="143534" y="0"/>
                  </a:cubicBezTo>
                  <a:cubicBezTo>
                    <a:pt x="146485" y="19011"/>
                    <a:pt x="120691" y="36025"/>
                    <a:pt x="106509" y="39542"/>
                  </a:cubicBezTo>
                  <a:cubicBezTo>
                    <a:pt x="73195" y="47527"/>
                    <a:pt x="48543" y="64161"/>
                    <a:pt x="35217" y="66918"/>
                  </a:cubicBezTo>
                  <a:cubicBezTo>
                    <a:pt x="25223" y="69009"/>
                    <a:pt x="12278" y="70435"/>
                    <a:pt x="4378" y="62640"/>
                  </a:cubicBezTo>
                  <a:cubicBezTo>
                    <a:pt x="2320" y="60350"/>
                    <a:pt x="821" y="57622"/>
                    <a:pt x="0" y="54656"/>
                  </a:cubicBezTo>
                  <a:cubicBezTo>
                    <a:pt x="10052" y="62251"/>
                    <a:pt x="23099" y="64684"/>
                    <a:pt x="35217" y="61215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2594;p47">
              <a:extLst>
                <a:ext uri="{FF2B5EF4-FFF2-40B4-BE49-F238E27FC236}">
                  <a16:creationId xmlns:a16="http://schemas.microsoft.com/office/drawing/2014/main" id="{FA55F63A-04DE-1482-0064-A471B8AE5AF9}"/>
                </a:ext>
              </a:extLst>
            </p:cNvPr>
            <p:cNvSpPr/>
            <p:nvPr/>
          </p:nvSpPr>
          <p:spPr>
            <a:xfrm>
              <a:off x="2858160" y="4267254"/>
              <a:ext cx="210834" cy="594226"/>
            </a:xfrm>
            <a:custGeom>
              <a:avLst/>
              <a:gdLst/>
              <a:ahLst/>
              <a:cxnLst/>
              <a:rect l="l" t="t" r="r" b="b"/>
              <a:pathLst>
                <a:path w="210834" h="594226" extrusionOk="0">
                  <a:moveTo>
                    <a:pt x="6098" y="372610"/>
                  </a:moveTo>
                  <a:cubicBezTo>
                    <a:pt x="8933" y="348172"/>
                    <a:pt x="14031" y="324057"/>
                    <a:pt x="21327" y="300559"/>
                  </a:cubicBezTo>
                  <a:cubicBezTo>
                    <a:pt x="21327" y="300559"/>
                    <a:pt x="16759" y="238299"/>
                    <a:pt x="14474" y="179271"/>
                  </a:cubicBezTo>
                  <a:cubicBezTo>
                    <a:pt x="11904" y="112734"/>
                    <a:pt x="-11320" y="53420"/>
                    <a:pt x="6955" y="0"/>
                  </a:cubicBezTo>
                  <a:lnTo>
                    <a:pt x="210835" y="45340"/>
                  </a:lnTo>
                  <a:cubicBezTo>
                    <a:pt x="210835" y="45340"/>
                    <a:pt x="201317" y="312821"/>
                    <a:pt x="198176" y="345140"/>
                  </a:cubicBezTo>
                  <a:cubicBezTo>
                    <a:pt x="196596" y="370310"/>
                    <a:pt x="193417" y="395366"/>
                    <a:pt x="188657" y="420137"/>
                  </a:cubicBezTo>
                  <a:cubicBezTo>
                    <a:pt x="179139" y="471941"/>
                    <a:pt x="168955" y="587907"/>
                    <a:pt x="168955" y="587907"/>
                  </a:cubicBezTo>
                  <a:cubicBezTo>
                    <a:pt x="147063" y="600644"/>
                    <a:pt x="114987" y="590188"/>
                    <a:pt x="114987" y="590188"/>
                  </a:cubicBezTo>
                  <a:cubicBezTo>
                    <a:pt x="114987" y="590188"/>
                    <a:pt x="114987" y="445041"/>
                    <a:pt x="116224" y="407685"/>
                  </a:cubicBezTo>
                  <a:cubicBezTo>
                    <a:pt x="117937" y="362059"/>
                    <a:pt x="119365" y="365576"/>
                    <a:pt x="119365" y="365576"/>
                  </a:cubicBezTo>
                  <a:lnTo>
                    <a:pt x="112512" y="251987"/>
                  </a:lnTo>
                  <a:lnTo>
                    <a:pt x="108038" y="195525"/>
                  </a:lnTo>
                  <a:cubicBezTo>
                    <a:pt x="108038" y="195525"/>
                    <a:pt x="102327" y="236969"/>
                    <a:pt x="98520" y="273945"/>
                  </a:cubicBezTo>
                  <a:cubicBezTo>
                    <a:pt x="95284" y="306263"/>
                    <a:pt x="87479" y="335444"/>
                    <a:pt x="78722" y="395613"/>
                  </a:cubicBezTo>
                  <a:cubicBezTo>
                    <a:pt x="71203" y="447703"/>
                    <a:pt x="63398" y="554068"/>
                    <a:pt x="63398" y="554068"/>
                  </a:cubicBezTo>
                  <a:cubicBezTo>
                    <a:pt x="41506" y="566710"/>
                    <a:pt x="12000" y="557965"/>
                    <a:pt x="12000" y="557965"/>
                  </a:cubicBezTo>
                  <a:cubicBezTo>
                    <a:pt x="12000" y="557965"/>
                    <a:pt x="197" y="417856"/>
                    <a:pt x="6098" y="372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2595;p47">
              <a:extLst>
                <a:ext uri="{FF2B5EF4-FFF2-40B4-BE49-F238E27FC236}">
                  <a16:creationId xmlns:a16="http://schemas.microsoft.com/office/drawing/2014/main" id="{44956A78-B0C5-2805-CF33-573FBB8A8288}"/>
                </a:ext>
              </a:extLst>
            </p:cNvPr>
            <p:cNvSpPr/>
            <p:nvPr/>
          </p:nvSpPr>
          <p:spPr>
            <a:xfrm>
              <a:off x="2884049" y="3772563"/>
              <a:ext cx="155365" cy="247695"/>
            </a:xfrm>
            <a:custGeom>
              <a:avLst/>
              <a:gdLst/>
              <a:ahLst/>
              <a:cxnLst/>
              <a:rect l="l" t="t" r="r" b="b"/>
              <a:pathLst>
                <a:path w="155365" h="247695" extrusionOk="0">
                  <a:moveTo>
                    <a:pt x="8859" y="177022"/>
                  </a:moveTo>
                  <a:cubicBezTo>
                    <a:pt x="24564" y="177782"/>
                    <a:pt x="36271" y="181869"/>
                    <a:pt x="38270" y="177022"/>
                  </a:cubicBezTo>
                  <a:cubicBezTo>
                    <a:pt x="39966" y="168895"/>
                    <a:pt x="41174" y="160673"/>
                    <a:pt x="41887" y="152403"/>
                  </a:cubicBezTo>
                  <a:cubicBezTo>
                    <a:pt x="40078" y="147840"/>
                    <a:pt x="38460" y="142897"/>
                    <a:pt x="38460" y="142897"/>
                  </a:cubicBezTo>
                  <a:cubicBezTo>
                    <a:pt x="18662" y="130826"/>
                    <a:pt x="12476" y="109439"/>
                    <a:pt x="9906" y="84535"/>
                  </a:cubicBezTo>
                  <a:cubicBezTo>
                    <a:pt x="5527" y="42046"/>
                    <a:pt x="28942" y="4880"/>
                    <a:pt x="71013" y="412"/>
                  </a:cubicBezTo>
                  <a:cubicBezTo>
                    <a:pt x="111084" y="-3770"/>
                    <a:pt x="140495" y="24365"/>
                    <a:pt x="148396" y="62862"/>
                  </a:cubicBezTo>
                  <a:cubicBezTo>
                    <a:pt x="152584" y="81873"/>
                    <a:pt x="161055" y="117899"/>
                    <a:pt x="149633" y="149171"/>
                  </a:cubicBezTo>
                  <a:cubicBezTo>
                    <a:pt x="143256" y="166756"/>
                    <a:pt x="135070" y="180634"/>
                    <a:pt x="126884" y="183295"/>
                  </a:cubicBezTo>
                  <a:cubicBezTo>
                    <a:pt x="118946" y="183143"/>
                    <a:pt x="111027" y="182449"/>
                    <a:pt x="103184" y="181204"/>
                  </a:cubicBezTo>
                  <a:lnTo>
                    <a:pt x="103184" y="181204"/>
                  </a:lnTo>
                  <a:cubicBezTo>
                    <a:pt x="103184" y="181204"/>
                    <a:pt x="101090" y="192991"/>
                    <a:pt x="99662" y="200215"/>
                  </a:cubicBezTo>
                  <a:cubicBezTo>
                    <a:pt x="98235" y="207439"/>
                    <a:pt x="98711" y="211716"/>
                    <a:pt x="113844" y="221031"/>
                  </a:cubicBezTo>
                  <a:cubicBezTo>
                    <a:pt x="128978" y="230347"/>
                    <a:pt x="91001" y="249548"/>
                    <a:pt x="66253" y="247551"/>
                  </a:cubicBezTo>
                  <a:cubicBezTo>
                    <a:pt x="41506" y="245555"/>
                    <a:pt x="13523" y="230727"/>
                    <a:pt x="5908" y="214758"/>
                  </a:cubicBezTo>
                  <a:cubicBezTo>
                    <a:pt x="-2754" y="197553"/>
                    <a:pt x="-1992" y="176451"/>
                    <a:pt x="8859" y="17702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2596;p47">
              <a:extLst>
                <a:ext uri="{FF2B5EF4-FFF2-40B4-BE49-F238E27FC236}">
                  <a16:creationId xmlns:a16="http://schemas.microsoft.com/office/drawing/2014/main" id="{DB4CCF83-799C-661C-66E0-80915B13DE5D}"/>
                </a:ext>
              </a:extLst>
            </p:cNvPr>
            <p:cNvSpPr/>
            <p:nvPr/>
          </p:nvSpPr>
          <p:spPr>
            <a:xfrm>
              <a:off x="2832349" y="3948237"/>
              <a:ext cx="239208" cy="394751"/>
            </a:xfrm>
            <a:custGeom>
              <a:avLst/>
              <a:gdLst/>
              <a:ahLst/>
              <a:cxnLst/>
              <a:rect l="l" t="t" r="r" b="b"/>
              <a:pathLst>
                <a:path w="239208" h="394751" extrusionOk="0">
                  <a:moveTo>
                    <a:pt x="83308" y="3725"/>
                  </a:moveTo>
                  <a:cubicBezTo>
                    <a:pt x="78930" y="14561"/>
                    <a:pt x="90066" y="27868"/>
                    <a:pt x="119667" y="37088"/>
                  </a:cubicBezTo>
                  <a:cubicBezTo>
                    <a:pt x="149269" y="46308"/>
                    <a:pt x="151839" y="34427"/>
                    <a:pt x="151839" y="34427"/>
                  </a:cubicBezTo>
                  <a:cubicBezTo>
                    <a:pt x="171408" y="43257"/>
                    <a:pt x="190473" y="53162"/>
                    <a:pt x="208948" y="64083"/>
                  </a:cubicBezTo>
                  <a:cubicBezTo>
                    <a:pt x="226652" y="76441"/>
                    <a:pt x="234552" y="112371"/>
                    <a:pt x="236932" y="172920"/>
                  </a:cubicBezTo>
                  <a:cubicBezTo>
                    <a:pt x="239692" y="242974"/>
                    <a:pt x="239977" y="346963"/>
                    <a:pt x="237598" y="364928"/>
                  </a:cubicBezTo>
                  <a:cubicBezTo>
                    <a:pt x="237598" y="364928"/>
                    <a:pt x="204475" y="398007"/>
                    <a:pt x="161452" y="394490"/>
                  </a:cubicBezTo>
                  <a:cubicBezTo>
                    <a:pt x="118430" y="390973"/>
                    <a:pt x="47234" y="353427"/>
                    <a:pt x="30196" y="324435"/>
                  </a:cubicBezTo>
                  <a:cubicBezTo>
                    <a:pt x="30196" y="263031"/>
                    <a:pt x="37906" y="253050"/>
                    <a:pt x="27912" y="217595"/>
                  </a:cubicBezTo>
                  <a:cubicBezTo>
                    <a:pt x="5068" y="136514"/>
                    <a:pt x="-6925" y="103531"/>
                    <a:pt x="4212" y="49540"/>
                  </a:cubicBezTo>
                  <a:cubicBezTo>
                    <a:pt x="13730" y="5150"/>
                    <a:pt x="26103" y="-363"/>
                    <a:pt x="43712" y="17"/>
                  </a:cubicBezTo>
                  <a:cubicBezTo>
                    <a:pt x="56967" y="550"/>
                    <a:pt x="70185" y="1785"/>
                    <a:pt x="83308" y="372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2597;p47">
              <a:extLst>
                <a:ext uri="{FF2B5EF4-FFF2-40B4-BE49-F238E27FC236}">
                  <a16:creationId xmlns:a16="http://schemas.microsoft.com/office/drawing/2014/main" id="{28AD8313-4B0E-4F2B-14D5-F8D61A9C556F}"/>
                </a:ext>
              </a:extLst>
            </p:cNvPr>
            <p:cNvSpPr/>
            <p:nvPr/>
          </p:nvSpPr>
          <p:spPr>
            <a:xfrm>
              <a:off x="3011886" y="4098914"/>
              <a:ext cx="63391" cy="288487"/>
            </a:xfrm>
            <a:custGeom>
              <a:avLst/>
              <a:gdLst/>
              <a:ahLst/>
              <a:cxnLst/>
              <a:rect l="l" t="t" r="r" b="b"/>
              <a:pathLst>
                <a:path w="63391" h="288487" extrusionOk="0">
                  <a:moveTo>
                    <a:pt x="21226" y="268241"/>
                  </a:moveTo>
                  <a:lnTo>
                    <a:pt x="0" y="24144"/>
                  </a:lnTo>
                  <a:lnTo>
                    <a:pt x="45592" y="0"/>
                  </a:lnTo>
                  <a:lnTo>
                    <a:pt x="63391" y="14923"/>
                  </a:lnTo>
                  <a:lnTo>
                    <a:pt x="57109" y="234117"/>
                  </a:lnTo>
                  <a:lnTo>
                    <a:pt x="57109" y="234117"/>
                  </a:lnTo>
                  <a:lnTo>
                    <a:pt x="57109" y="240200"/>
                  </a:lnTo>
                  <a:lnTo>
                    <a:pt x="57109" y="240200"/>
                  </a:lnTo>
                  <a:lnTo>
                    <a:pt x="57109" y="247995"/>
                  </a:lnTo>
                  <a:cubicBezTo>
                    <a:pt x="57109" y="247995"/>
                    <a:pt x="58061" y="266435"/>
                    <a:pt x="23224" y="288488"/>
                  </a:cubicBezTo>
                  <a:cubicBezTo>
                    <a:pt x="23224" y="288488"/>
                    <a:pt x="22653" y="282689"/>
                    <a:pt x="22177" y="277271"/>
                  </a:cubicBezTo>
                  <a:lnTo>
                    <a:pt x="22177" y="277271"/>
                  </a:lnTo>
                  <a:lnTo>
                    <a:pt x="21321" y="267766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2598;p47">
              <a:extLst>
                <a:ext uri="{FF2B5EF4-FFF2-40B4-BE49-F238E27FC236}">
                  <a16:creationId xmlns:a16="http://schemas.microsoft.com/office/drawing/2014/main" id="{39012549-21E6-73EB-6B25-47272B056C62}"/>
                </a:ext>
              </a:extLst>
            </p:cNvPr>
            <p:cNvSpPr/>
            <p:nvPr/>
          </p:nvSpPr>
          <p:spPr>
            <a:xfrm>
              <a:off x="2997806" y="3997207"/>
              <a:ext cx="83658" cy="135231"/>
            </a:xfrm>
            <a:custGeom>
              <a:avLst/>
              <a:gdLst/>
              <a:ahLst/>
              <a:cxnLst/>
              <a:rect l="l" t="t" r="r" b="b"/>
              <a:pathLst>
                <a:path w="83658" h="135231" extrusionOk="0">
                  <a:moveTo>
                    <a:pt x="29880" y="0"/>
                  </a:moveTo>
                  <a:cubicBezTo>
                    <a:pt x="53390" y="0"/>
                    <a:pt x="67953" y="11977"/>
                    <a:pt x="74140" y="48192"/>
                  </a:cubicBezTo>
                  <a:cubicBezTo>
                    <a:pt x="80327" y="84408"/>
                    <a:pt x="83658" y="114064"/>
                    <a:pt x="83658" y="114064"/>
                  </a:cubicBezTo>
                  <a:cubicBezTo>
                    <a:pt x="72826" y="126070"/>
                    <a:pt x="57807" y="133484"/>
                    <a:pt x="41683" y="134786"/>
                  </a:cubicBezTo>
                  <a:cubicBezTo>
                    <a:pt x="13128" y="137923"/>
                    <a:pt x="4943" y="123475"/>
                    <a:pt x="4943" y="123475"/>
                  </a:cubicBezTo>
                  <a:cubicBezTo>
                    <a:pt x="4943" y="123475"/>
                    <a:pt x="1897" y="85929"/>
                    <a:pt x="374" y="60359"/>
                  </a:cubicBezTo>
                  <a:cubicBezTo>
                    <a:pt x="-1149" y="34790"/>
                    <a:pt x="755" y="570"/>
                    <a:pt x="29880" y="0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2599;p47">
              <a:extLst>
                <a:ext uri="{FF2B5EF4-FFF2-40B4-BE49-F238E27FC236}">
                  <a16:creationId xmlns:a16="http://schemas.microsoft.com/office/drawing/2014/main" id="{E5B5AC9E-8E87-E935-BEE0-CC54682C84E7}"/>
                </a:ext>
              </a:extLst>
            </p:cNvPr>
            <p:cNvSpPr/>
            <p:nvPr/>
          </p:nvSpPr>
          <p:spPr>
            <a:xfrm>
              <a:off x="2888823" y="3761654"/>
              <a:ext cx="150557" cy="165637"/>
            </a:xfrm>
            <a:custGeom>
              <a:avLst/>
              <a:gdLst/>
              <a:ahLst/>
              <a:cxnLst/>
              <a:rect l="l" t="t" r="r" b="b"/>
              <a:pathLst>
                <a:path w="150557" h="165637" extrusionOk="0">
                  <a:moveTo>
                    <a:pt x="142099" y="68353"/>
                  </a:moveTo>
                  <a:cubicBezTo>
                    <a:pt x="142099" y="68353"/>
                    <a:pt x="178840" y="12557"/>
                    <a:pt x="99172" y="1150"/>
                  </a:cubicBezTo>
                  <a:cubicBezTo>
                    <a:pt x="42063" y="-7024"/>
                    <a:pt x="4752" y="29667"/>
                    <a:pt x="468" y="69874"/>
                  </a:cubicBezTo>
                  <a:cubicBezTo>
                    <a:pt x="-3624" y="107896"/>
                    <a:pt x="19981" y="147723"/>
                    <a:pt x="37018" y="163502"/>
                  </a:cubicBezTo>
                  <a:cubicBezTo>
                    <a:pt x="53749" y="167751"/>
                    <a:pt x="71464" y="165612"/>
                    <a:pt x="86703" y="157514"/>
                  </a:cubicBezTo>
                  <a:cubicBezTo>
                    <a:pt x="87636" y="147115"/>
                    <a:pt x="87988" y="136678"/>
                    <a:pt x="87750" y="126241"/>
                  </a:cubicBezTo>
                  <a:cubicBezTo>
                    <a:pt x="87750" y="126241"/>
                    <a:pt x="59862" y="67308"/>
                    <a:pt x="142099" y="6835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2600;p47">
              <a:extLst>
                <a:ext uri="{FF2B5EF4-FFF2-40B4-BE49-F238E27FC236}">
                  <a16:creationId xmlns:a16="http://schemas.microsoft.com/office/drawing/2014/main" id="{6CB420C3-132F-C421-B465-B815884A30D0}"/>
                </a:ext>
              </a:extLst>
            </p:cNvPr>
            <p:cNvSpPr/>
            <p:nvPr/>
          </p:nvSpPr>
          <p:spPr>
            <a:xfrm>
              <a:off x="2091982" y="2625612"/>
              <a:ext cx="210167" cy="307273"/>
            </a:xfrm>
            <a:custGeom>
              <a:avLst/>
              <a:gdLst/>
              <a:ahLst/>
              <a:cxnLst/>
              <a:rect l="l" t="t" r="r" b="b"/>
              <a:pathLst>
                <a:path w="210167" h="307273" extrusionOk="0">
                  <a:moveTo>
                    <a:pt x="136175" y="10238"/>
                  </a:moveTo>
                  <a:cubicBezTo>
                    <a:pt x="127799" y="-3260"/>
                    <a:pt x="63836" y="-12100"/>
                    <a:pt x="42801" y="41986"/>
                  </a:cubicBezTo>
                  <a:cubicBezTo>
                    <a:pt x="34806" y="62517"/>
                    <a:pt x="36043" y="114987"/>
                    <a:pt x="29380" y="147875"/>
                  </a:cubicBezTo>
                  <a:cubicBezTo>
                    <a:pt x="22718" y="180764"/>
                    <a:pt x="7013" y="199489"/>
                    <a:pt x="1397" y="226199"/>
                  </a:cubicBezTo>
                  <a:cubicBezTo>
                    <a:pt x="-4219" y="252910"/>
                    <a:pt x="4919" y="297775"/>
                    <a:pt x="69452" y="305664"/>
                  </a:cubicBezTo>
                  <a:cubicBezTo>
                    <a:pt x="133985" y="313554"/>
                    <a:pt x="183670" y="290931"/>
                    <a:pt x="198709" y="270399"/>
                  </a:cubicBezTo>
                  <a:cubicBezTo>
                    <a:pt x="213748" y="249868"/>
                    <a:pt x="214224" y="206238"/>
                    <a:pt x="198709" y="182855"/>
                  </a:cubicBezTo>
                  <a:cubicBezTo>
                    <a:pt x="183194" y="159472"/>
                    <a:pt x="170916" y="140366"/>
                    <a:pt x="171297" y="109854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2601;p47">
              <a:extLst>
                <a:ext uri="{FF2B5EF4-FFF2-40B4-BE49-F238E27FC236}">
                  <a16:creationId xmlns:a16="http://schemas.microsoft.com/office/drawing/2014/main" id="{75B6C855-FEE0-B084-0F04-622630758420}"/>
                </a:ext>
              </a:extLst>
            </p:cNvPr>
            <p:cNvSpPr/>
            <p:nvPr/>
          </p:nvSpPr>
          <p:spPr>
            <a:xfrm>
              <a:off x="2269538" y="2847336"/>
              <a:ext cx="39152" cy="227300"/>
            </a:xfrm>
            <a:custGeom>
              <a:avLst/>
              <a:gdLst/>
              <a:ahLst/>
              <a:cxnLst/>
              <a:rect l="l" t="t" r="r" b="b"/>
              <a:pathLst>
                <a:path w="39152" h="227300" extrusionOk="0">
                  <a:moveTo>
                    <a:pt x="35145" y="14835"/>
                  </a:moveTo>
                  <a:cubicBezTo>
                    <a:pt x="35145" y="14835"/>
                    <a:pt x="50279" y="121866"/>
                    <a:pt x="21725" y="197909"/>
                  </a:cubicBezTo>
                  <a:cubicBezTo>
                    <a:pt x="-6830" y="273952"/>
                    <a:pt x="975" y="178423"/>
                    <a:pt x="975" y="178423"/>
                  </a:cubicBezTo>
                  <a:lnTo>
                    <a:pt x="7923" y="155705"/>
                  </a:lnTo>
                  <a:cubicBezTo>
                    <a:pt x="7923" y="155705"/>
                    <a:pt x="13634" y="68446"/>
                    <a:pt x="11255" y="47059"/>
                  </a:cubicBezTo>
                  <a:cubicBezTo>
                    <a:pt x="8875" y="25672"/>
                    <a:pt x="9446" y="7231"/>
                    <a:pt x="7923" y="5520"/>
                  </a:cubicBezTo>
                  <a:cubicBezTo>
                    <a:pt x="6400" y="3809"/>
                    <a:pt x="13539" y="387"/>
                    <a:pt x="16585" y="7"/>
                  </a:cubicBezTo>
                  <a:cubicBezTo>
                    <a:pt x="19631" y="-373"/>
                    <a:pt x="35145" y="14835"/>
                    <a:pt x="35145" y="1483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2602;p47">
              <a:extLst>
                <a:ext uri="{FF2B5EF4-FFF2-40B4-BE49-F238E27FC236}">
                  <a16:creationId xmlns:a16="http://schemas.microsoft.com/office/drawing/2014/main" id="{144A91CB-9F78-27E4-C9E2-29B9CF8B95EE}"/>
                </a:ext>
              </a:extLst>
            </p:cNvPr>
            <p:cNvSpPr/>
            <p:nvPr/>
          </p:nvSpPr>
          <p:spPr>
            <a:xfrm>
              <a:off x="2185896" y="2622782"/>
              <a:ext cx="100407" cy="124097"/>
            </a:xfrm>
            <a:custGeom>
              <a:avLst/>
              <a:gdLst/>
              <a:ahLst/>
              <a:cxnLst/>
              <a:rect l="l" t="t" r="r" b="b"/>
              <a:pathLst>
                <a:path w="100407" h="124097" extrusionOk="0">
                  <a:moveTo>
                    <a:pt x="0" y="3657"/>
                  </a:moveTo>
                  <a:cubicBezTo>
                    <a:pt x="0" y="3657"/>
                    <a:pt x="48162" y="-10126"/>
                    <a:pt x="77288" y="15824"/>
                  </a:cubicBezTo>
                  <a:cubicBezTo>
                    <a:pt x="96918" y="33855"/>
                    <a:pt x="104879" y="61297"/>
                    <a:pt x="97942" y="87019"/>
                  </a:cubicBezTo>
                  <a:cubicBezTo>
                    <a:pt x="94040" y="102227"/>
                    <a:pt x="86235" y="122949"/>
                    <a:pt x="74147" y="124090"/>
                  </a:cubicBezTo>
                  <a:cubicBezTo>
                    <a:pt x="62059" y="125230"/>
                    <a:pt x="0" y="3657"/>
                    <a:pt x="0" y="3657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2603;p47">
              <a:extLst>
                <a:ext uri="{FF2B5EF4-FFF2-40B4-BE49-F238E27FC236}">
                  <a16:creationId xmlns:a16="http://schemas.microsoft.com/office/drawing/2014/main" id="{84B6F7D1-99CC-0827-D8A1-F5A6A5136C4C}"/>
                </a:ext>
              </a:extLst>
            </p:cNvPr>
            <p:cNvSpPr/>
            <p:nvPr/>
          </p:nvSpPr>
          <p:spPr>
            <a:xfrm>
              <a:off x="2142363" y="2757613"/>
              <a:ext cx="124104" cy="138364"/>
            </a:xfrm>
            <a:custGeom>
              <a:avLst/>
              <a:gdLst/>
              <a:ahLst/>
              <a:cxnLst/>
              <a:rect l="l" t="t" r="r" b="b"/>
              <a:pathLst>
                <a:path w="124104" h="138364" extrusionOk="0">
                  <a:moveTo>
                    <a:pt x="25163" y="0"/>
                  </a:moveTo>
                  <a:cubicBezTo>
                    <a:pt x="25163" y="0"/>
                    <a:pt x="28304" y="53515"/>
                    <a:pt x="27352" y="57032"/>
                  </a:cubicBezTo>
                  <a:cubicBezTo>
                    <a:pt x="26400" y="60549"/>
                    <a:pt x="6221" y="64826"/>
                    <a:pt x="606" y="69484"/>
                  </a:cubicBezTo>
                  <a:cubicBezTo>
                    <a:pt x="-5010" y="74142"/>
                    <a:pt x="29826" y="128513"/>
                    <a:pt x="47530" y="136592"/>
                  </a:cubicBezTo>
                  <a:cubicBezTo>
                    <a:pt x="65234" y="144671"/>
                    <a:pt x="119964" y="124045"/>
                    <a:pt x="123676" y="96860"/>
                  </a:cubicBezTo>
                  <a:cubicBezTo>
                    <a:pt x="127198" y="71766"/>
                    <a:pt x="108066" y="52279"/>
                    <a:pt x="100642" y="45531"/>
                  </a:cubicBezTo>
                  <a:cubicBezTo>
                    <a:pt x="95603" y="45179"/>
                    <a:pt x="90547" y="45179"/>
                    <a:pt x="85508" y="45531"/>
                  </a:cubicBezTo>
                  <a:lnTo>
                    <a:pt x="83890" y="19486"/>
                  </a:lnTo>
                  <a:cubicBezTo>
                    <a:pt x="60475" y="11977"/>
                    <a:pt x="25163" y="0"/>
                    <a:pt x="25163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2604;p47">
              <a:extLst>
                <a:ext uri="{FF2B5EF4-FFF2-40B4-BE49-F238E27FC236}">
                  <a16:creationId xmlns:a16="http://schemas.microsoft.com/office/drawing/2014/main" id="{839B81D9-3DB6-708A-FEBE-C8E698A64EA0}"/>
                </a:ext>
              </a:extLst>
            </p:cNvPr>
            <p:cNvSpPr/>
            <p:nvPr/>
          </p:nvSpPr>
          <p:spPr>
            <a:xfrm>
              <a:off x="2121718" y="2803072"/>
              <a:ext cx="180978" cy="208003"/>
            </a:xfrm>
            <a:custGeom>
              <a:avLst/>
              <a:gdLst/>
              <a:ahLst/>
              <a:cxnLst/>
              <a:rect l="l" t="t" r="r" b="b"/>
              <a:pathLst>
                <a:path w="180978" h="208003" extrusionOk="0">
                  <a:moveTo>
                    <a:pt x="38384" y="17181"/>
                  </a:moveTo>
                  <a:cubicBezTo>
                    <a:pt x="23345" y="19557"/>
                    <a:pt x="6117" y="27542"/>
                    <a:pt x="3738" y="36192"/>
                  </a:cubicBezTo>
                  <a:cubicBezTo>
                    <a:pt x="-2445" y="65896"/>
                    <a:pt x="-938" y="96684"/>
                    <a:pt x="8116" y="125637"/>
                  </a:cubicBezTo>
                  <a:cubicBezTo>
                    <a:pt x="21156" y="160046"/>
                    <a:pt x="29913" y="182004"/>
                    <a:pt x="37432" y="196832"/>
                  </a:cubicBezTo>
                  <a:cubicBezTo>
                    <a:pt x="37432" y="196832"/>
                    <a:pt x="102632" y="224778"/>
                    <a:pt x="155268" y="192270"/>
                  </a:cubicBezTo>
                  <a:cubicBezTo>
                    <a:pt x="155268" y="192270"/>
                    <a:pt x="158789" y="155294"/>
                    <a:pt x="159075" y="135238"/>
                  </a:cubicBezTo>
                  <a:cubicBezTo>
                    <a:pt x="207618" y="92939"/>
                    <a:pt x="166118" y="40849"/>
                    <a:pt x="125000" y="356"/>
                  </a:cubicBezTo>
                  <a:cubicBezTo>
                    <a:pt x="120062" y="-119"/>
                    <a:pt x="115089" y="-119"/>
                    <a:pt x="110151" y="356"/>
                  </a:cubicBezTo>
                  <a:cubicBezTo>
                    <a:pt x="110151" y="356"/>
                    <a:pt x="146892" y="43606"/>
                    <a:pt x="121383" y="68225"/>
                  </a:cubicBezTo>
                  <a:cubicBezTo>
                    <a:pt x="66748" y="51495"/>
                    <a:pt x="55898" y="26971"/>
                    <a:pt x="38384" y="1718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2605;p47">
              <a:extLst>
                <a:ext uri="{FF2B5EF4-FFF2-40B4-BE49-F238E27FC236}">
                  <a16:creationId xmlns:a16="http://schemas.microsoft.com/office/drawing/2014/main" id="{D22919F7-2B1C-E8BD-F27C-9C21EC2340DA}"/>
                </a:ext>
              </a:extLst>
            </p:cNvPr>
            <p:cNvSpPr/>
            <p:nvPr/>
          </p:nvSpPr>
          <p:spPr>
            <a:xfrm>
              <a:off x="2137334" y="2632700"/>
              <a:ext cx="133195" cy="163980"/>
            </a:xfrm>
            <a:custGeom>
              <a:avLst/>
              <a:gdLst/>
              <a:ahLst/>
              <a:cxnLst/>
              <a:rect l="l" t="t" r="r" b="b"/>
              <a:pathLst>
                <a:path w="133195" h="163980" extrusionOk="0">
                  <a:moveTo>
                    <a:pt x="130419" y="58471"/>
                  </a:moveTo>
                  <a:lnTo>
                    <a:pt x="130419" y="58471"/>
                  </a:lnTo>
                  <a:cubicBezTo>
                    <a:pt x="124993" y="24061"/>
                    <a:pt x="100056" y="-1888"/>
                    <a:pt x="64553" y="108"/>
                  </a:cubicBezTo>
                  <a:cubicBezTo>
                    <a:pt x="26762" y="2399"/>
                    <a:pt x="-2053" y="34793"/>
                    <a:pt x="115" y="72539"/>
                  </a:cubicBezTo>
                  <a:cubicBezTo>
                    <a:pt x="1384" y="93736"/>
                    <a:pt x="12514" y="113117"/>
                    <a:pt x="30192" y="124913"/>
                  </a:cubicBezTo>
                  <a:cubicBezTo>
                    <a:pt x="31439" y="130103"/>
                    <a:pt x="33258" y="135141"/>
                    <a:pt x="35618" y="139932"/>
                  </a:cubicBezTo>
                  <a:cubicBezTo>
                    <a:pt x="48277" y="154570"/>
                    <a:pt x="81686" y="163885"/>
                    <a:pt x="92727" y="163980"/>
                  </a:cubicBezTo>
                  <a:cubicBezTo>
                    <a:pt x="102245" y="163980"/>
                    <a:pt x="110526" y="155235"/>
                    <a:pt x="119473" y="140407"/>
                  </a:cubicBezTo>
                  <a:cubicBezTo>
                    <a:pt x="138033" y="109610"/>
                    <a:pt x="133369" y="75485"/>
                    <a:pt x="130419" y="58471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2606;p47">
              <a:extLst>
                <a:ext uri="{FF2B5EF4-FFF2-40B4-BE49-F238E27FC236}">
                  <a16:creationId xmlns:a16="http://schemas.microsoft.com/office/drawing/2014/main" id="{5BB2CE9F-5F9D-FEF1-DD4D-C7241DA387EE}"/>
                </a:ext>
              </a:extLst>
            </p:cNvPr>
            <p:cNvSpPr/>
            <p:nvPr/>
          </p:nvSpPr>
          <p:spPr>
            <a:xfrm>
              <a:off x="2131362" y="2631771"/>
              <a:ext cx="133630" cy="125556"/>
            </a:xfrm>
            <a:custGeom>
              <a:avLst/>
              <a:gdLst/>
              <a:ahLst/>
              <a:cxnLst/>
              <a:rect l="l" t="t" r="r" b="b"/>
              <a:pathLst>
                <a:path w="133630" h="125556" extrusionOk="0">
                  <a:moveTo>
                    <a:pt x="59484" y="1702"/>
                  </a:moveTo>
                  <a:cubicBezTo>
                    <a:pt x="34546" y="6549"/>
                    <a:pt x="14082" y="13583"/>
                    <a:pt x="7324" y="38012"/>
                  </a:cubicBezTo>
                  <a:cubicBezTo>
                    <a:pt x="2660" y="54837"/>
                    <a:pt x="-3432" y="86965"/>
                    <a:pt x="2375" y="100462"/>
                  </a:cubicBezTo>
                  <a:lnTo>
                    <a:pt x="5991" y="109968"/>
                  </a:lnTo>
                  <a:lnTo>
                    <a:pt x="36164" y="125557"/>
                  </a:lnTo>
                  <a:cubicBezTo>
                    <a:pt x="36164" y="125557"/>
                    <a:pt x="50251" y="113770"/>
                    <a:pt x="45682" y="79456"/>
                  </a:cubicBezTo>
                  <a:cubicBezTo>
                    <a:pt x="45808" y="74807"/>
                    <a:pt x="47261" y="70283"/>
                    <a:pt x="49870" y="66433"/>
                  </a:cubicBezTo>
                  <a:cubicBezTo>
                    <a:pt x="51779" y="63173"/>
                    <a:pt x="53189" y="59646"/>
                    <a:pt x="54058" y="55977"/>
                  </a:cubicBezTo>
                  <a:cubicBezTo>
                    <a:pt x="57624" y="46681"/>
                    <a:pt x="64649" y="39124"/>
                    <a:pt x="73666" y="34875"/>
                  </a:cubicBezTo>
                  <a:cubicBezTo>
                    <a:pt x="96129" y="22233"/>
                    <a:pt x="129062" y="33164"/>
                    <a:pt x="133631" y="37727"/>
                  </a:cubicBezTo>
                  <a:cubicBezTo>
                    <a:pt x="120538" y="9734"/>
                    <a:pt x="89617" y="-5285"/>
                    <a:pt x="59484" y="1702"/>
                  </a:cubicBezTo>
                  <a:close/>
                </a:path>
              </a:pathLst>
            </a:custGeom>
            <a:solidFill>
              <a:srgbClr val="CC8B0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2607;p47">
              <a:extLst>
                <a:ext uri="{FF2B5EF4-FFF2-40B4-BE49-F238E27FC236}">
                  <a16:creationId xmlns:a16="http://schemas.microsoft.com/office/drawing/2014/main" id="{527C0E4A-4990-93A4-943D-036464003EDA}"/>
                </a:ext>
              </a:extLst>
            </p:cNvPr>
            <p:cNvSpPr/>
            <p:nvPr/>
          </p:nvSpPr>
          <p:spPr>
            <a:xfrm>
              <a:off x="2137527" y="3718507"/>
              <a:ext cx="105640" cy="80438"/>
            </a:xfrm>
            <a:custGeom>
              <a:avLst/>
              <a:gdLst/>
              <a:ahLst/>
              <a:cxnLst/>
              <a:rect l="l" t="t" r="r" b="b"/>
              <a:pathLst>
                <a:path w="105640" h="80438" extrusionOk="0">
                  <a:moveTo>
                    <a:pt x="8202" y="3"/>
                  </a:moveTo>
                  <a:cubicBezTo>
                    <a:pt x="20862" y="10269"/>
                    <a:pt x="40469" y="3139"/>
                    <a:pt x="41421" y="4090"/>
                  </a:cubicBezTo>
                  <a:cubicBezTo>
                    <a:pt x="56092" y="16761"/>
                    <a:pt x="71439" y="28623"/>
                    <a:pt x="87394" y="39640"/>
                  </a:cubicBezTo>
                  <a:cubicBezTo>
                    <a:pt x="95294" y="45818"/>
                    <a:pt x="107572" y="54088"/>
                    <a:pt x="105383" y="65970"/>
                  </a:cubicBezTo>
                  <a:cubicBezTo>
                    <a:pt x="101386" y="87167"/>
                    <a:pt x="67310" y="80608"/>
                    <a:pt x="54461" y="74145"/>
                  </a:cubicBezTo>
                  <a:cubicBezTo>
                    <a:pt x="41611" y="67681"/>
                    <a:pt x="31141" y="56845"/>
                    <a:pt x="19053" y="49335"/>
                  </a:cubicBezTo>
                  <a:cubicBezTo>
                    <a:pt x="10392" y="44012"/>
                    <a:pt x="1825" y="41161"/>
                    <a:pt x="17" y="30325"/>
                  </a:cubicBezTo>
                  <a:cubicBezTo>
                    <a:pt x="-364" y="23386"/>
                    <a:pt x="5823" y="-283"/>
                    <a:pt x="8202" y="3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2608;p47">
              <a:extLst>
                <a:ext uri="{FF2B5EF4-FFF2-40B4-BE49-F238E27FC236}">
                  <a16:creationId xmlns:a16="http://schemas.microsoft.com/office/drawing/2014/main" id="{10EABFA6-581A-2C4E-D77D-575AD40029F7}"/>
                </a:ext>
              </a:extLst>
            </p:cNvPr>
            <p:cNvSpPr/>
            <p:nvPr/>
          </p:nvSpPr>
          <p:spPr>
            <a:xfrm>
              <a:off x="2137841" y="3744079"/>
              <a:ext cx="105259" cy="54863"/>
            </a:xfrm>
            <a:custGeom>
              <a:avLst/>
              <a:gdLst/>
              <a:ahLst/>
              <a:cxnLst/>
              <a:rect l="l" t="t" r="r" b="b"/>
              <a:pathLst>
                <a:path w="105259" h="54863" extrusionOk="0">
                  <a:moveTo>
                    <a:pt x="369" y="0"/>
                  </a:moveTo>
                  <a:cubicBezTo>
                    <a:pt x="1987" y="10456"/>
                    <a:pt x="10458" y="13308"/>
                    <a:pt x="19405" y="19011"/>
                  </a:cubicBezTo>
                  <a:cubicBezTo>
                    <a:pt x="31779" y="26615"/>
                    <a:pt x="42629" y="38021"/>
                    <a:pt x="55479" y="44200"/>
                  </a:cubicBezTo>
                  <a:cubicBezTo>
                    <a:pt x="68329" y="50379"/>
                    <a:pt x="96883" y="56082"/>
                    <a:pt x="105259" y="40968"/>
                  </a:cubicBezTo>
                  <a:cubicBezTo>
                    <a:pt x="100690" y="61405"/>
                    <a:pt x="67186" y="55036"/>
                    <a:pt x="54527" y="48573"/>
                  </a:cubicBezTo>
                  <a:cubicBezTo>
                    <a:pt x="41868" y="42109"/>
                    <a:pt x="31208" y="31273"/>
                    <a:pt x="19119" y="23763"/>
                  </a:cubicBezTo>
                  <a:cubicBezTo>
                    <a:pt x="10458" y="18440"/>
                    <a:pt x="1891" y="15589"/>
                    <a:pt x="83" y="4753"/>
                  </a:cubicBezTo>
                  <a:cubicBezTo>
                    <a:pt x="-89" y="3165"/>
                    <a:pt x="7" y="1559"/>
                    <a:pt x="36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2609;p47">
              <a:extLst>
                <a:ext uri="{FF2B5EF4-FFF2-40B4-BE49-F238E27FC236}">
                  <a16:creationId xmlns:a16="http://schemas.microsoft.com/office/drawing/2014/main" id="{ECF320D0-2341-0A1F-CFAA-8F17141ECF67}"/>
                </a:ext>
              </a:extLst>
            </p:cNvPr>
            <p:cNvSpPr/>
            <p:nvPr/>
          </p:nvSpPr>
          <p:spPr>
            <a:xfrm>
              <a:off x="2226539" y="3701115"/>
              <a:ext cx="96273" cy="74358"/>
            </a:xfrm>
            <a:custGeom>
              <a:avLst/>
              <a:gdLst/>
              <a:ahLst/>
              <a:cxnLst/>
              <a:rect l="l" t="t" r="r" b="b"/>
              <a:pathLst>
                <a:path w="96273" h="74358" extrusionOk="0">
                  <a:moveTo>
                    <a:pt x="7519" y="0"/>
                  </a:moveTo>
                  <a:cubicBezTo>
                    <a:pt x="19132" y="9505"/>
                    <a:pt x="36074" y="4087"/>
                    <a:pt x="37407" y="4943"/>
                  </a:cubicBezTo>
                  <a:cubicBezTo>
                    <a:pt x="50869" y="16473"/>
                    <a:pt x="64979" y="27233"/>
                    <a:pt x="79667" y="37166"/>
                  </a:cubicBezTo>
                  <a:cubicBezTo>
                    <a:pt x="86806" y="42774"/>
                    <a:pt x="98037" y="50378"/>
                    <a:pt x="96039" y="61215"/>
                  </a:cubicBezTo>
                  <a:cubicBezTo>
                    <a:pt x="92422" y="80225"/>
                    <a:pt x="61202" y="74712"/>
                    <a:pt x="49495" y="68724"/>
                  </a:cubicBezTo>
                  <a:cubicBezTo>
                    <a:pt x="37787" y="62735"/>
                    <a:pt x="28079" y="52945"/>
                    <a:pt x="16942" y="46006"/>
                  </a:cubicBezTo>
                  <a:cubicBezTo>
                    <a:pt x="9042" y="41158"/>
                    <a:pt x="1237" y="38592"/>
                    <a:pt x="0" y="28516"/>
                  </a:cubicBezTo>
                  <a:cubicBezTo>
                    <a:pt x="386" y="18574"/>
                    <a:pt x="2954" y="8840"/>
                    <a:pt x="7519" y="0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2610;p47">
              <a:extLst>
                <a:ext uri="{FF2B5EF4-FFF2-40B4-BE49-F238E27FC236}">
                  <a16:creationId xmlns:a16="http://schemas.microsoft.com/office/drawing/2014/main" id="{57689650-04F1-9795-D4AF-E37C4EEA9D75}"/>
                </a:ext>
              </a:extLst>
            </p:cNvPr>
            <p:cNvSpPr/>
            <p:nvPr/>
          </p:nvSpPr>
          <p:spPr>
            <a:xfrm>
              <a:off x="2226484" y="3725354"/>
              <a:ext cx="95903" cy="50071"/>
            </a:xfrm>
            <a:custGeom>
              <a:avLst/>
              <a:gdLst/>
              <a:ahLst/>
              <a:cxnLst/>
              <a:rect l="l" t="t" r="r" b="b"/>
              <a:pathLst>
                <a:path w="95903" h="50071" extrusionOk="0">
                  <a:moveTo>
                    <a:pt x="245" y="0"/>
                  </a:moveTo>
                  <a:cubicBezTo>
                    <a:pt x="1768" y="9505"/>
                    <a:pt x="9763" y="12262"/>
                    <a:pt x="17283" y="17110"/>
                  </a:cubicBezTo>
                  <a:cubicBezTo>
                    <a:pt x="28609" y="24144"/>
                    <a:pt x="38604" y="34219"/>
                    <a:pt x="50311" y="40208"/>
                  </a:cubicBezTo>
                  <a:cubicBezTo>
                    <a:pt x="62018" y="46196"/>
                    <a:pt x="88384" y="51139"/>
                    <a:pt x="95903" y="37261"/>
                  </a:cubicBezTo>
                  <a:cubicBezTo>
                    <a:pt x="91810" y="56272"/>
                    <a:pt x="61162" y="50093"/>
                    <a:pt x="49549" y="44200"/>
                  </a:cubicBezTo>
                  <a:cubicBezTo>
                    <a:pt x="37937" y="38307"/>
                    <a:pt x="28134" y="28421"/>
                    <a:pt x="16997" y="21482"/>
                  </a:cubicBezTo>
                  <a:cubicBezTo>
                    <a:pt x="9097" y="16634"/>
                    <a:pt x="1292" y="14068"/>
                    <a:pt x="55" y="3992"/>
                  </a:cubicBezTo>
                  <a:cubicBezTo>
                    <a:pt x="-59" y="2661"/>
                    <a:pt x="5" y="1321"/>
                    <a:pt x="2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2611;p47">
              <a:extLst>
                <a:ext uri="{FF2B5EF4-FFF2-40B4-BE49-F238E27FC236}">
                  <a16:creationId xmlns:a16="http://schemas.microsoft.com/office/drawing/2014/main" id="{61341CD1-600E-063A-63C9-95DCCCD52DF7}"/>
                </a:ext>
              </a:extLst>
            </p:cNvPr>
            <p:cNvSpPr/>
            <p:nvPr/>
          </p:nvSpPr>
          <p:spPr>
            <a:xfrm>
              <a:off x="2101518" y="3008174"/>
              <a:ext cx="205910" cy="717579"/>
            </a:xfrm>
            <a:custGeom>
              <a:avLst/>
              <a:gdLst/>
              <a:ahLst/>
              <a:cxnLst/>
              <a:rect l="l" t="t" r="r" b="b"/>
              <a:pathLst>
                <a:path w="205910" h="717579" extrusionOk="0">
                  <a:moveTo>
                    <a:pt x="200595" y="106555"/>
                  </a:moveTo>
                  <a:cubicBezTo>
                    <a:pt x="194980" y="63115"/>
                    <a:pt x="178989" y="0"/>
                    <a:pt x="178989" y="0"/>
                  </a:cubicBezTo>
                  <a:cubicBezTo>
                    <a:pt x="163827" y="7043"/>
                    <a:pt x="147437" y="11083"/>
                    <a:pt x="130732" y="11882"/>
                  </a:cubicBezTo>
                  <a:cubicBezTo>
                    <a:pt x="106230" y="11825"/>
                    <a:pt x="81788" y="9467"/>
                    <a:pt x="57727" y="4848"/>
                  </a:cubicBezTo>
                  <a:cubicBezTo>
                    <a:pt x="49855" y="18526"/>
                    <a:pt x="41277" y="31786"/>
                    <a:pt x="32028" y="44580"/>
                  </a:cubicBezTo>
                  <a:cubicBezTo>
                    <a:pt x="19464" y="61975"/>
                    <a:pt x="-4998" y="100091"/>
                    <a:pt x="904" y="166629"/>
                  </a:cubicBezTo>
                  <a:cubicBezTo>
                    <a:pt x="4806" y="210163"/>
                    <a:pt x="29458" y="394758"/>
                    <a:pt x="29458" y="394758"/>
                  </a:cubicBezTo>
                  <a:cubicBezTo>
                    <a:pt x="19982" y="425830"/>
                    <a:pt x="14951" y="458092"/>
                    <a:pt x="14515" y="490572"/>
                  </a:cubicBezTo>
                  <a:cubicBezTo>
                    <a:pt x="16767" y="529163"/>
                    <a:pt x="21857" y="567546"/>
                    <a:pt x="29744" y="605396"/>
                  </a:cubicBezTo>
                  <a:lnTo>
                    <a:pt x="44307" y="709955"/>
                  </a:lnTo>
                  <a:cubicBezTo>
                    <a:pt x="44307" y="709955"/>
                    <a:pt x="63343" y="723928"/>
                    <a:pt x="77525" y="714043"/>
                  </a:cubicBezTo>
                  <a:lnTo>
                    <a:pt x="75812" y="611385"/>
                  </a:lnTo>
                  <a:cubicBezTo>
                    <a:pt x="77430" y="586291"/>
                    <a:pt x="79905" y="549220"/>
                    <a:pt x="81523" y="525837"/>
                  </a:cubicBezTo>
                  <a:cubicBezTo>
                    <a:pt x="84188" y="487340"/>
                    <a:pt x="91041" y="426125"/>
                    <a:pt x="93040" y="410917"/>
                  </a:cubicBezTo>
                  <a:cubicBezTo>
                    <a:pt x="95039" y="395708"/>
                    <a:pt x="99988" y="368903"/>
                    <a:pt x="102558" y="338961"/>
                  </a:cubicBezTo>
                  <a:cubicBezTo>
                    <a:pt x="105128" y="309019"/>
                    <a:pt x="116169" y="156933"/>
                    <a:pt x="116169" y="156933"/>
                  </a:cubicBezTo>
                  <a:lnTo>
                    <a:pt x="117787" y="185449"/>
                  </a:lnTo>
                  <a:cubicBezTo>
                    <a:pt x="117787" y="185449"/>
                    <a:pt x="119215" y="231741"/>
                    <a:pt x="125878" y="288773"/>
                  </a:cubicBezTo>
                  <a:cubicBezTo>
                    <a:pt x="132540" y="345805"/>
                    <a:pt x="134920" y="371089"/>
                    <a:pt x="134920" y="371089"/>
                  </a:cubicBezTo>
                  <a:cubicBezTo>
                    <a:pt x="128461" y="382524"/>
                    <a:pt x="123865" y="394910"/>
                    <a:pt x="121309" y="407780"/>
                  </a:cubicBezTo>
                  <a:cubicBezTo>
                    <a:pt x="120167" y="420042"/>
                    <a:pt x="105985" y="517567"/>
                    <a:pt x="114456" y="567185"/>
                  </a:cubicBezTo>
                  <a:lnTo>
                    <a:pt x="131779" y="693321"/>
                  </a:lnTo>
                  <a:cubicBezTo>
                    <a:pt x="140538" y="699338"/>
                    <a:pt x="151655" y="700783"/>
                    <a:pt x="161666" y="697218"/>
                  </a:cubicBezTo>
                  <a:lnTo>
                    <a:pt x="171850" y="570131"/>
                  </a:lnTo>
                  <a:cubicBezTo>
                    <a:pt x="178704" y="521749"/>
                    <a:pt x="193171" y="419186"/>
                    <a:pt x="195360" y="405879"/>
                  </a:cubicBezTo>
                  <a:cubicBezTo>
                    <a:pt x="200276" y="379007"/>
                    <a:pt x="203171" y="351812"/>
                    <a:pt x="204022" y="324513"/>
                  </a:cubicBezTo>
                  <a:cubicBezTo>
                    <a:pt x="207394" y="251863"/>
                    <a:pt x="206250" y="179071"/>
                    <a:pt x="200595" y="106555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2612;p47">
              <a:extLst>
                <a:ext uri="{FF2B5EF4-FFF2-40B4-BE49-F238E27FC236}">
                  <a16:creationId xmlns:a16="http://schemas.microsoft.com/office/drawing/2014/main" id="{E476F7AE-965D-AAAE-E445-24F9D5E9DE1B}"/>
                </a:ext>
              </a:extLst>
            </p:cNvPr>
            <p:cNvSpPr/>
            <p:nvPr/>
          </p:nvSpPr>
          <p:spPr>
            <a:xfrm>
              <a:off x="2096876" y="2994106"/>
              <a:ext cx="219176" cy="477454"/>
            </a:xfrm>
            <a:custGeom>
              <a:avLst/>
              <a:gdLst/>
              <a:ahLst/>
              <a:cxnLst/>
              <a:rect l="l" t="t" r="r" b="b"/>
              <a:pathLst>
                <a:path w="219176" h="477454" extrusionOk="0">
                  <a:moveTo>
                    <a:pt x="62274" y="5418"/>
                  </a:moveTo>
                  <a:lnTo>
                    <a:pt x="24773" y="80606"/>
                  </a:lnTo>
                  <a:cubicBezTo>
                    <a:pt x="24773" y="80606"/>
                    <a:pt x="-32337" y="164158"/>
                    <a:pt x="26867" y="378979"/>
                  </a:cubicBezTo>
                  <a:lnTo>
                    <a:pt x="15730" y="445516"/>
                  </a:lnTo>
                  <a:cubicBezTo>
                    <a:pt x="15730" y="445516"/>
                    <a:pt x="127855" y="517377"/>
                    <a:pt x="202953" y="445516"/>
                  </a:cubicBezTo>
                  <a:cubicBezTo>
                    <a:pt x="202953" y="445516"/>
                    <a:pt x="228938" y="247044"/>
                    <a:pt x="215137" y="155508"/>
                  </a:cubicBezTo>
                  <a:cubicBezTo>
                    <a:pt x="207420" y="102867"/>
                    <a:pt x="195743" y="50882"/>
                    <a:pt x="180205" y="0"/>
                  </a:cubicBezTo>
                  <a:cubicBezTo>
                    <a:pt x="180205" y="0"/>
                    <a:pt x="161835" y="20246"/>
                    <a:pt x="67224" y="68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2613;p47">
              <a:extLst>
                <a:ext uri="{FF2B5EF4-FFF2-40B4-BE49-F238E27FC236}">
                  <a16:creationId xmlns:a16="http://schemas.microsoft.com/office/drawing/2014/main" id="{370CE3E6-8EA7-C94A-4F4C-2F62A75735CE}"/>
                </a:ext>
              </a:extLst>
            </p:cNvPr>
            <p:cNvSpPr/>
            <p:nvPr/>
          </p:nvSpPr>
          <p:spPr>
            <a:xfrm>
              <a:off x="2115642" y="2850934"/>
              <a:ext cx="316003" cy="274536"/>
            </a:xfrm>
            <a:custGeom>
              <a:avLst/>
              <a:gdLst/>
              <a:ahLst/>
              <a:cxnLst/>
              <a:rect l="l" t="t" r="r" b="b"/>
              <a:pathLst>
                <a:path w="316003" h="274536" extrusionOk="0">
                  <a:moveTo>
                    <a:pt x="278037" y="202010"/>
                  </a:moveTo>
                  <a:cubicBezTo>
                    <a:pt x="268463" y="202400"/>
                    <a:pt x="258924" y="203417"/>
                    <a:pt x="249482" y="205052"/>
                  </a:cubicBezTo>
                  <a:cubicBezTo>
                    <a:pt x="240488" y="207875"/>
                    <a:pt x="231117" y="209320"/>
                    <a:pt x="221689" y="209329"/>
                  </a:cubicBezTo>
                  <a:cubicBezTo>
                    <a:pt x="211410" y="209329"/>
                    <a:pt x="182760" y="195071"/>
                    <a:pt x="158203" y="177867"/>
                  </a:cubicBezTo>
                  <a:cubicBezTo>
                    <a:pt x="131540" y="157867"/>
                    <a:pt x="108492" y="133467"/>
                    <a:pt x="90052" y="105721"/>
                  </a:cubicBezTo>
                  <a:cubicBezTo>
                    <a:pt x="70714" y="76112"/>
                    <a:pt x="53873" y="44963"/>
                    <a:pt x="39701" y="12568"/>
                  </a:cubicBezTo>
                  <a:cubicBezTo>
                    <a:pt x="31706" y="-10435"/>
                    <a:pt x="31896" y="5249"/>
                    <a:pt x="18285" y="4869"/>
                  </a:cubicBezTo>
                  <a:cubicBezTo>
                    <a:pt x="2199" y="4869"/>
                    <a:pt x="-6367" y="10382"/>
                    <a:pt x="5626" y="41655"/>
                  </a:cubicBezTo>
                  <a:cubicBezTo>
                    <a:pt x="17624" y="74011"/>
                    <a:pt x="34368" y="104419"/>
                    <a:pt x="55311" y="131861"/>
                  </a:cubicBezTo>
                  <a:cubicBezTo>
                    <a:pt x="74979" y="159540"/>
                    <a:pt x="99215" y="183675"/>
                    <a:pt x="126983" y="203246"/>
                  </a:cubicBezTo>
                  <a:cubicBezTo>
                    <a:pt x="151440" y="220356"/>
                    <a:pt x="177868" y="234452"/>
                    <a:pt x="205699" y="245260"/>
                  </a:cubicBezTo>
                  <a:cubicBezTo>
                    <a:pt x="213694" y="248492"/>
                    <a:pt x="218834" y="252959"/>
                    <a:pt x="233301" y="260944"/>
                  </a:cubicBezTo>
                  <a:cubicBezTo>
                    <a:pt x="247832" y="269251"/>
                    <a:pt x="264161" y="273918"/>
                    <a:pt x="280892" y="274536"/>
                  </a:cubicBezTo>
                  <a:cubicBezTo>
                    <a:pt x="294789" y="274536"/>
                    <a:pt x="299929" y="271875"/>
                    <a:pt x="300881" y="269023"/>
                  </a:cubicBezTo>
                  <a:cubicBezTo>
                    <a:pt x="301832" y="266171"/>
                    <a:pt x="299643" y="263035"/>
                    <a:pt x="293266" y="262465"/>
                  </a:cubicBezTo>
                  <a:cubicBezTo>
                    <a:pt x="283123" y="262312"/>
                    <a:pt x="273092" y="260316"/>
                    <a:pt x="263664" y="256571"/>
                  </a:cubicBezTo>
                  <a:cubicBezTo>
                    <a:pt x="263664" y="256571"/>
                    <a:pt x="277466" y="258567"/>
                    <a:pt x="285842" y="258947"/>
                  </a:cubicBezTo>
                  <a:cubicBezTo>
                    <a:pt x="293341" y="259394"/>
                    <a:pt x="300865" y="258814"/>
                    <a:pt x="308210" y="257236"/>
                  </a:cubicBezTo>
                  <a:cubicBezTo>
                    <a:pt x="315253" y="255525"/>
                    <a:pt x="319156" y="245640"/>
                    <a:pt x="312778" y="244880"/>
                  </a:cubicBezTo>
                  <a:cubicBezTo>
                    <a:pt x="306401" y="244119"/>
                    <a:pt x="301166" y="244880"/>
                    <a:pt x="288793" y="244404"/>
                  </a:cubicBezTo>
                  <a:cubicBezTo>
                    <a:pt x="282333" y="243967"/>
                    <a:pt x="275944" y="242788"/>
                    <a:pt x="269756" y="240887"/>
                  </a:cubicBezTo>
                  <a:cubicBezTo>
                    <a:pt x="278072" y="240944"/>
                    <a:pt x="286380" y="240345"/>
                    <a:pt x="294599" y="239081"/>
                  </a:cubicBezTo>
                  <a:cubicBezTo>
                    <a:pt x="301263" y="238425"/>
                    <a:pt x="307602" y="235887"/>
                    <a:pt x="312874" y="231762"/>
                  </a:cubicBezTo>
                  <a:cubicBezTo>
                    <a:pt x="315634" y="229481"/>
                    <a:pt x="316110" y="223112"/>
                    <a:pt x="308019" y="223207"/>
                  </a:cubicBezTo>
                  <a:cubicBezTo>
                    <a:pt x="298031" y="224947"/>
                    <a:pt x="287865" y="225460"/>
                    <a:pt x="277751" y="224728"/>
                  </a:cubicBezTo>
                  <a:cubicBezTo>
                    <a:pt x="267757" y="223302"/>
                    <a:pt x="260809" y="220926"/>
                    <a:pt x="262332" y="219595"/>
                  </a:cubicBezTo>
                  <a:cubicBezTo>
                    <a:pt x="263855" y="218264"/>
                    <a:pt x="269756" y="219595"/>
                    <a:pt x="278132" y="216553"/>
                  </a:cubicBezTo>
                  <a:cubicBezTo>
                    <a:pt x="286508" y="213512"/>
                    <a:pt x="292219" y="206193"/>
                    <a:pt x="290315" y="201915"/>
                  </a:cubicBezTo>
                  <a:cubicBezTo>
                    <a:pt x="288412" y="197638"/>
                    <a:pt x="287079" y="200395"/>
                    <a:pt x="278037" y="20201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2614;p47">
              <a:extLst>
                <a:ext uri="{FF2B5EF4-FFF2-40B4-BE49-F238E27FC236}">
                  <a16:creationId xmlns:a16="http://schemas.microsoft.com/office/drawing/2014/main" id="{E21289CD-3254-43FF-C32D-CDB5BB46A2D5}"/>
                </a:ext>
              </a:extLst>
            </p:cNvPr>
            <p:cNvSpPr/>
            <p:nvPr/>
          </p:nvSpPr>
          <p:spPr>
            <a:xfrm>
              <a:off x="2110000" y="2833008"/>
              <a:ext cx="75991" cy="89275"/>
            </a:xfrm>
            <a:custGeom>
              <a:avLst/>
              <a:gdLst/>
              <a:ahLst/>
              <a:cxnLst/>
              <a:rect l="l" t="t" r="r" b="b"/>
              <a:pathLst>
                <a:path w="75991" h="89275" extrusionOk="0">
                  <a:moveTo>
                    <a:pt x="18406" y="89237"/>
                  </a:moveTo>
                  <a:cubicBezTo>
                    <a:pt x="18406" y="89237"/>
                    <a:pt x="55147" y="91139"/>
                    <a:pt x="75991" y="68231"/>
                  </a:cubicBezTo>
                  <a:lnTo>
                    <a:pt x="53338" y="20704"/>
                  </a:lnTo>
                  <a:cubicBezTo>
                    <a:pt x="53338" y="20704"/>
                    <a:pt x="42963" y="-5436"/>
                    <a:pt x="18501" y="1028"/>
                  </a:cubicBezTo>
                  <a:cubicBezTo>
                    <a:pt x="-5960" y="7491"/>
                    <a:pt x="-6341" y="42186"/>
                    <a:pt x="18406" y="8923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2615;p47">
              <a:extLst>
                <a:ext uri="{FF2B5EF4-FFF2-40B4-BE49-F238E27FC236}">
                  <a16:creationId xmlns:a16="http://schemas.microsoft.com/office/drawing/2014/main" id="{5D145C18-B607-7360-3CFA-CDF1C37814DE}"/>
                </a:ext>
              </a:extLst>
            </p:cNvPr>
            <p:cNvSpPr/>
            <p:nvPr/>
          </p:nvSpPr>
          <p:spPr>
            <a:xfrm>
              <a:off x="2246717" y="2802864"/>
              <a:ext cx="61392" cy="64630"/>
            </a:xfrm>
            <a:custGeom>
              <a:avLst/>
              <a:gdLst/>
              <a:ahLst/>
              <a:cxnLst/>
              <a:rect l="l" t="t" r="r" b="b"/>
              <a:pathLst>
                <a:path w="61392" h="64630" extrusionOk="0">
                  <a:moveTo>
                    <a:pt x="0" y="469"/>
                  </a:moveTo>
                  <a:cubicBezTo>
                    <a:pt x="0" y="469"/>
                    <a:pt x="29792" y="-9036"/>
                    <a:pt x="61392" y="57501"/>
                  </a:cubicBezTo>
                  <a:lnTo>
                    <a:pt x="49590" y="64630"/>
                  </a:lnTo>
                  <a:cubicBezTo>
                    <a:pt x="49590" y="64630"/>
                    <a:pt x="18465" y="17294"/>
                    <a:pt x="0" y="46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2616;p47">
              <a:extLst>
                <a:ext uri="{FF2B5EF4-FFF2-40B4-BE49-F238E27FC236}">
                  <a16:creationId xmlns:a16="http://schemas.microsoft.com/office/drawing/2014/main" id="{9E15BDC8-D245-F4A6-DB25-B03ECF6B2493}"/>
                </a:ext>
              </a:extLst>
            </p:cNvPr>
            <p:cNvSpPr/>
            <p:nvPr/>
          </p:nvSpPr>
          <p:spPr>
            <a:xfrm>
              <a:off x="2092047" y="1119152"/>
              <a:ext cx="668082" cy="515307"/>
            </a:xfrm>
            <a:custGeom>
              <a:avLst/>
              <a:gdLst/>
              <a:ahLst/>
              <a:cxnLst/>
              <a:rect l="l" t="t" r="r" b="b"/>
              <a:pathLst>
                <a:path w="668082" h="515307" extrusionOk="0">
                  <a:moveTo>
                    <a:pt x="668083" y="310182"/>
                  </a:moveTo>
                  <a:lnTo>
                    <a:pt x="141345" y="6010"/>
                  </a:lnTo>
                  <a:lnTo>
                    <a:pt x="139346" y="4869"/>
                  </a:lnTo>
                  <a:lnTo>
                    <a:pt x="139346" y="4869"/>
                  </a:lnTo>
                  <a:cubicBezTo>
                    <a:pt x="124498" y="-3020"/>
                    <a:pt x="104415" y="-1594"/>
                    <a:pt x="82237" y="11143"/>
                  </a:cubicBezTo>
                  <a:cubicBezTo>
                    <a:pt x="36835" y="37378"/>
                    <a:pt x="0" y="101064"/>
                    <a:pt x="0" y="153723"/>
                  </a:cubicBezTo>
                  <a:cubicBezTo>
                    <a:pt x="0" y="180814"/>
                    <a:pt x="9994" y="199539"/>
                    <a:pt x="25890" y="207619"/>
                  </a:cubicBezTo>
                  <a:lnTo>
                    <a:pt x="559765" y="515307"/>
                  </a:ln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2617;p47">
              <a:extLst>
                <a:ext uri="{FF2B5EF4-FFF2-40B4-BE49-F238E27FC236}">
                  <a16:creationId xmlns:a16="http://schemas.microsoft.com/office/drawing/2014/main" id="{5757D9F3-A3FA-FE52-392C-2C2CA3217BCE}"/>
                </a:ext>
              </a:extLst>
            </p:cNvPr>
            <p:cNvSpPr/>
            <p:nvPr/>
          </p:nvSpPr>
          <p:spPr>
            <a:xfrm rot="-3598236">
              <a:off x="2590249" y="1465200"/>
              <a:ext cx="232417" cy="133906"/>
            </a:xfrm>
            <a:custGeom>
              <a:avLst/>
              <a:gdLst/>
              <a:ahLst/>
              <a:cxnLst/>
              <a:rect l="l" t="t" r="r" b="b"/>
              <a:pathLst>
                <a:path w="232624" h="134025" extrusionOk="0">
                  <a:moveTo>
                    <a:pt x="232625" y="67013"/>
                  </a:moveTo>
                  <a:cubicBezTo>
                    <a:pt x="232625" y="104023"/>
                    <a:pt x="180550" y="134026"/>
                    <a:pt x="116312" y="134026"/>
                  </a:cubicBezTo>
                  <a:cubicBezTo>
                    <a:pt x="52075" y="134026"/>
                    <a:pt x="0" y="104023"/>
                    <a:pt x="0" y="67013"/>
                  </a:cubicBezTo>
                  <a:cubicBezTo>
                    <a:pt x="0" y="30003"/>
                    <a:pt x="52075" y="0"/>
                    <a:pt x="116312" y="0"/>
                  </a:cubicBezTo>
                  <a:cubicBezTo>
                    <a:pt x="180550" y="0"/>
                    <a:pt x="232625" y="30003"/>
                    <a:pt x="232625" y="67013"/>
                  </a:cubicBezTo>
                  <a:close/>
                </a:path>
              </a:pathLst>
            </a:custGeom>
            <a:solidFill>
              <a:srgbClr val="616E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2618;p47">
              <a:extLst>
                <a:ext uri="{FF2B5EF4-FFF2-40B4-BE49-F238E27FC236}">
                  <a16:creationId xmlns:a16="http://schemas.microsoft.com/office/drawing/2014/main" id="{2A550717-7A5C-6CA7-DE17-F41C2C1FA7FD}"/>
                </a:ext>
              </a:extLst>
            </p:cNvPr>
            <p:cNvSpPr/>
            <p:nvPr/>
          </p:nvSpPr>
          <p:spPr>
            <a:xfrm>
              <a:off x="2667422" y="1490358"/>
              <a:ext cx="274409" cy="269191"/>
            </a:xfrm>
            <a:custGeom>
              <a:avLst/>
              <a:gdLst/>
              <a:ahLst/>
              <a:cxnLst/>
              <a:rect l="l" t="t" r="r" b="b"/>
              <a:pathLst>
                <a:path w="274409" h="269191" extrusionOk="0">
                  <a:moveTo>
                    <a:pt x="274410" y="269192"/>
                  </a:moveTo>
                  <a:lnTo>
                    <a:pt x="0" y="111023"/>
                  </a:lnTo>
                  <a:lnTo>
                    <a:pt x="0" y="0"/>
                  </a:lnTo>
                  <a:lnTo>
                    <a:pt x="274410" y="158264"/>
                  </a:lnTo>
                  <a:lnTo>
                    <a:pt x="274410" y="26919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2619;p47">
              <a:extLst>
                <a:ext uri="{FF2B5EF4-FFF2-40B4-BE49-F238E27FC236}">
                  <a16:creationId xmlns:a16="http://schemas.microsoft.com/office/drawing/2014/main" id="{C83BE6E8-3786-88BB-20F2-92BC1E1187C0}"/>
                </a:ext>
              </a:extLst>
            </p:cNvPr>
            <p:cNvSpPr/>
            <p:nvPr/>
          </p:nvSpPr>
          <p:spPr>
            <a:xfrm>
              <a:off x="2667422" y="1454143"/>
              <a:ext cx="337610" cy="194669"/>
            </a:xfrm>
            <a:custGeom>
              <a:avLst/>
              <a:gdLst/>
              <a:ahLst/>
              <a:cxnLst/>
              <a:rect l="l" t="t" r="r" b="b"/>
              <a:pathLst>
                <a:path w="337610" h="194669" extrusionOk="0">
                  <a:moveTo>
                    <a:pt x="274410" y="194670"/>
                  </a:moveTo>
                  <a:lnTo>
                    <a:pt x="0" y="36501"/>
                  </a:lnTo>
                  <a:lnTo>
                    <a:pt x="63201" y="0"/>
                  </a:lnTo>
                  <a:lnTo>
                    <a:pt x="337611" y="158264"/>
                  </a:lnTo>
                  <a:lnTo>
                    <a:pt x="274410" y="194670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2620;p47">
              <a:extLst>
                <a:ext uri="{FF2B5EF4-FFF2-40B4-BE49-F238E27FC236}">
                  <a16:creationId xmlns:a16="http://schemas.microsoft.com/office/drawing/2014/main" id="{1D339CC5-17FF-42BE-087F-5B3A74E26BAD}"/>
                </a:ext>
              </a:extLst>
            </p:cNvPr>
            <p:cNvSpPr/>
            <p:nvPr/>
          </p:nvSpPr>
          <p:spPr>
            <a:xfrm rot="-1801764">
              <a:off x="2968958" y="1259916"/>
              <a:ext cx="690027" cy="1193572"/>
            </a:xfrm>
            <a:custGeom>
              <a:avLst/>
              <a:gdLst/>
              <a:ahLst/>
              <a:cxnLst/>
              <a:rect l="l" t="t" r="r" b="b"/>
              <a:pathLst>
                <a:path w="690640" h="1194633" extrusionOk="0">
                  <a:moveTo>
                    <a:pt x="690640" y="597317"/>
                  </a:moveTo>
                  <a:cubicBezTo>
                    <a:pt x="690640" y="927206"/>
                    <a:pt x="536035" y="1194633"/>
                    <a:pt x="345320" y="1194633"/>
                  </a:cubicBezTo>
                  <a:cubicBezTo>
                    <a:pt x="154605" y="1194633"/>
                    <a:pt x="0" y="927206"/>
                    <a:pt x="0" y="597317"/>
                  </a:cubicBezTo>
                  <a:cubicBezTo>
                    <a:pt x="0" y="267428"/>
                    <a:pt x="154605" y="0"/>
                    <a:pt x="345320" y="0"/>
                  </a:cubicBezTo>
                  <a:cubicBezTo>
                    <a:pt x="536035" y="0"/>
                    <a:pt x="690640" y="267428"/>
                    <a:pt x="690640" y="597317"/>
                  </a:cubicBezTo>
                  <a:close/>
                </a:path>
              </a:pathLst>
            </a:custGeom>
            <a:solidFill>
              <a:srgbClr val="3E7EFF">
                <a:alpha val="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2621;p47">
              <a:extLst>
                <a:ext uri="{FF2B5EF4-FFF2-40B4-BE49-F238E27FC236}">
                  <a16:creationId xmlns:a16="http://schemas.microsoft.com/office/drawing/2014/main" id="{DC2EB4DE-4AB9-D79A-447B-E14B54787C0F}"/>
                </a:ext>
              </a:extLst>
            </p:cNvPr>
            <p:cNvSpPr/>
            <p:nvPr/>
          </p:nvSpPr>
          <p:spPr>
            <a:xfrm>
              <a:off x="2858071" y="1161854"/>
              <a:ext cx="1027965" cy="1324206"/>
            </a:xfrm>
            <a:custGeom>
              <a:avLst/>
              <a:gdLst/>
              <a:ahLst/>
              <a:cxnLst/>
              <a:rect l="l" t="t" r="r" b="b"/>
              <a:pathLst>
                <a:path w="1027965" h="1324206" extrusionOk="0">
                  <a:moveTo>
                    <a:pt x="513983" y="1254422"/>
                  </a:moveTo>
                  <a:cubicBezTo>
                    <a:pt x="230816" y="1091119"/>
                    <a:pt x="0" y="692560"/>
                    <a:pt x="0" y="365955"/>
                  </a:cubicBezTo>
                  <a:cubicBezTo>
                    <a:pt x="0" y="39351"/>
                    <a:pt x="230436" y="-93439"/>
                    <a:pt x="513983" y="69863"/>
                  </a:cubicBezTo>
                  <a:cubicBezTo>
                    <a:pt x="797530" y="233165"/>
                    <a:pt x="1027966" y="631725"/>
                    <a:pt x="1027966" y="958234"/>
                  </a:cubicBezTo>
                  <a:cubicBezTo>
                    <a:pt x="1027966" y="1284744"/>
                    <a:pt x="797245" y="1417629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2622;p47">
              <a:extLst>
                <a:ext uri="{FF2B5EF4-FFF2-40B4-BE49-F238E27FC236}">
                  <a16:creationId xmlns:a16="http://schemas.microsoft.com/office/drawing/2014/main" id="{60FAFB41-DD43-AA2A-CE38-68CABB444B94}"/>
                </a:ext>
              </a:extLst>
            </p:cNvPr>
            <p:cNvSpPr/>
            <p:nvPr/>
          </p:nvSpPr>
          <p:spPr>
            <a:xfrm>
              <a:off x="2800391" y="1195123"/>
              <a:ext cx="1027965" cy="1324248"/>
            </a:xfrm>
            <a:custGeom>
              <a:avLst/>
              <a:gdLst/>
              <a:ahLst/>
              <a:cxnLst/>
              <a:rect l="l" t="t" r="r" b="b"/>
              <a:pathLst>
                <a:path w="1027965" h="1324248" extrusionOk="0">
                  <a:moveTo>
                    <a:pt x="513983" y="1254422"/>
                  </a:moveTo>
                  <a:cubicBezTo>
                    <a:pt x="230721" y="1091119"/>
                    <a:pt x="0" y="692560"/>
                    <a:pt x="0" y="365955"/>
                  </a:cubicBezTo>
                  <a:cubicBezTo>
                    <a:pt x="0" y="39351"/>
                    <a:pt x="230341" y="-93439"/>
                    <a:pt x="513983" y="69863"/>
                  </a:cubicBezTo>
                  <a:cubicBezTo>
                    <a:pt x="797625" y="233165"/>
                    <a:pt x="1027966" y="631725"/>
                    <a:pt x="1027966" y="958234"/>
                  </a:cubicBezTo>
                  <a:cubicBezTo>
                    <a:pt x="1027966" y="1284744"/>
                    <a:pt x="797149" y="1417724"/>
                    <a:pt x="513983" y="1254422"/>
                  </a:cubicBezTo>
                  <a:close/>
                  <a:moveTo>
                    <a:pt x="513983" y="256929"/>
                  </a:moveTo>
                  <a:cubicBezTo>
                    <a:pt x="320192" y="145146"/>
                    <a:pt x="162571" y="236017"/>
                    <a:pt x="162571" y="459488"/>
                  </a:cubicBezTo>
                  <a:cubicBezTo>
                    <a:pt x="162571" y="682959"/>
                    <a:pt x="320192" y="955668"/>
                    <a:pt x="513983" y="1067831"/>
                  </a:cubicBezTo>
                  <a:cubicBezTo>
                    <a:pt x="707773" y="1179995"/>
                    <a:pt x="865395" y="1088648"/>
                    <a:pt x="865395" y="865272"/>
                  </a:cubicBezTo>
                  <a:cubicBezTo>
                    <a:pt x="865395" y="641896"/>
                    <a:pt x="707773" y="368617"/>
                    <a:pt x="513983" y="256929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1AC3F9F-D61D-FA7F-9296-93044934C83B}"/>
              </a:ext>
            </a:extLst>
          </p:cNvPr>
          <p:cNvSpPr/>
          <p:nvPr/>
        </p:nvSpPr>
        <p:spPr>
          <a:xfrm>
            <a:off x="1956864" y="2104969"/>
            <a:ext cx="16877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MPDN</a:t>
            </a:r>
          </a:p>
        </p:txBody>
      </p:sp>
      <p:sp>
        <p:nvSpPr>
          <p:cNvPr id="242" name="Flowchart: Alternate Process 241">
            <a:extLst>
              <a:ext uri="{FF2B5EF4-FFF2-40B4-BE49-F238E27FC236}">
                <a16:creationId xmlns:a16="http://schemas.microsoft.com/office/drawing/2014/main" id="{AFDFCFE2-7C5A-3BAF-DC00-38B90C2D94E2}"/>
              </a:ext>
            </a:extLst>
          </p:cNvPr>
          <p:cNvSpPr/>
          <p:nvPr/>
        </p:nvSpPr>
        <p:spPr>
          <a:xfrm>
            <a:off x="8144098" y="3682725"/>
            <a:ext cx="3828286" cy="714697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Bahan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diskusi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saat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pertemuan</a:t>
            </a:r>
            <a:r>
              <a:rPr lang="en-US" sz="1400" dirty="0">
                <a:solidFill>
                  <a:schemeClr val="tx1"/>
                </a:solidFill>
              </a:rPr>
              <a:t>/audit Tim AMP-SR </a:t>
            </a:r>
            <a:r>
              <a:rPr lang="en-US" sz="1400" dirty="0" err="1">
                <a:solidFill>
                  <a:schemeClr val="tx1"/>
                </a:solidFill>
              </a:rPr>
              <a:t>untuk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penyusunan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rekomendasi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intervensi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perbaikan</a:t>
            </a:r>
            <a:endParaRPr lang="en-ID" sz="1400" dirty="0">
              <a:solidFill>
                <a:schemeClr val="tx1"/>
              </a:solidFill>
            </a:endParaRPr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D7004226-12C7-69E2-4961-14A177FA21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67" y="4829598"/>
            <a:ext cx="1899197" cy="14291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" name="Picture 244">
            <a:extLst>
              <a:ext uri="{FF2B5EF4-FFF2-40B4-BE49-F238E27FC236}">
                <a16:creationId xmlns:a16="http://schemas.microsoft.com/office/drawing/2014/main" id="{AA9FD1CD-5396-4B9D-F177-48FA3CB89D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482" y="4829598"/>
            <a:ext cx="2541941" cy="14291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8" name="Rectangle 247">
            <a:extLst>
              <a:ext uri="{FF2B5EF4-FFF2-40B4-BE49-F238E27FC236}">
                <a16:creationId xmlns:a16="http://schemas.microsoft.com/office/drawing/2014/main" id="{04C6EDE3-4581-7C06-1862-2948159D6B6A}"/>
              </a:ext>
            </a:extLst>
          </p:cNvPr>
          <p:cNvSpPr/>
          <p:nvPr/>
        </p:nvSpPr>
        <p:spPr>
          <a:xfrm>
            <a:off x="2085604" y="6175214"/>
            <a:ext cx="347383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PERTEMUAN TIM AMP-SR</a:t>
            </a:r>
            <a:endParaRPr lang="en-US" sz="1600" b="1" cap="none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C50D5AF1-0D7F-0881-65C2-4131FE0DFB27}"/>
              </a:ext>
            </a:extLst>
          </p:cNvPr>
          <p:cNvGrpSpPr/>
          <p:nvPr/>
        </p:nvGrpSpPr>
        <p:grpSpPr>
          <a:xfrm>
            <a:off x="7859271" y="4711111"/>
            <a:ext cx="2042601" cy="1713695"/>
            <a:chOff x="8948036" y="4623364"/>
            <a:chExt cx="2042601" cy="1713695"/>
          </a:xfrm>
        </p:grpSpPr>
        <p:grpSp>
          <p:nvGrpSpPr>
            <p:cNvPr id="267" name="Google Shape;943;p33">
              <a:extLst>
                <a:ext uri="{FF2B5EF4-FFF2-40B4-BE49-F238E27FC236}">
                  <a16:creationId xmlns:a16="http://schemas.microsoft.com/office/drawing/2014/main" id="{14B090D9-9BBF-ACCE-B3FD-5776A9C5F10F}"/>
                </a:ext>
              </a:extLst>
            </p:cNvPr>
            <p:cNvGrpSpPr/>
            <p:nvPr/>
          </p:nvGrpSpPr>
          <p:grpSpPr>
            <a:xfrm rot="21053678">
              <a:off x="8948036" y="4623364"/>
              <a:ext cx="2042601" cy="1713695"/>
              <a:chOff x="2503812" y="4113455"/>
              <a:chExt cx="1094013" cy="1025045"/>
            </a:xfrm>
          </p:grpSpPr>
          <p:sp>
            <p:nvSpPr>
              <p:cNvPr id="272" name="Google Shape;944;p33">
                <a:extLst>
                  <a:ext uri="{FF2B5EF4-FFF2-40B4-BE49-F238E27FC236}">
                    <a16:creationId xmlns:a16="http://schemas.microsoft.com/office/drawing/2014/main" id="{6F231126-02CA-94DD-D2D5-975D956F625E}"/>
                  </a:ext>
                </a:extLst>
              </p:cNvPr>
              <p:cNvSpPr/>
              <p:nvPr/>
            </p:nvSpPr>
            <p:spPr>
              <a:xfrm>
                <a:off x="2612200" y="4898650"/>
                <a:ext cx="984100" cy="235275"/>
              </a:xfrm>
              <a:custGeom>
                <a:avLst/>
                <a:gdLst/>
                <a:ahLst/>
                <a:cxnLst/>
                <a:rect l="l" t="t" r="r" b="b"/>
                <a:pathLst>
                  <a:path w="39364" h="9411" extrusionOk="0">
                    <a:moveTo>
                      <a:pt x="6166" y="0"/>
                    </a:moveTo>
                    <a:cubicBezTo>
                      <a:pt x="6141" y="0"/>
                      <a:pt x="5339" y="652"/>
                      <a:pt x="5339" y="652"/>
                    </a:cubicBezTo>
                    <a:cubicBezTo>
                      <a:pt x="4688" y="2882"/>
                      <a:pt x="2357" y="5965"/>
                      <a:pt x="1" y="6617"/>
                    </a:cubicBezTo>
                    <a:cubicBezTo>
                      <a:pt x="5966" y="7068"/>
                      <a:pt x="13259" y="8321"/>
                      <a:pt x="19224" y="8797"/>
                    </a:cubicBezTo>
                    <a:cubicBezTo>
                      <a:pt x="22532" y="9048"/>
                      <a:pt x="25841" y="9248"/>
                      <a:pt x="29149" y="9349"/>
                    </a:cubicBezTo>
                    <a:cubicBezTo>
                      <a:pt x="29759" y="9367"/>
                      <a:pt x="30670" y="9411"/>
                      <a:pt x="31701" y="9411"/>
                    </a:cubicBezTo>
                    <a:cubicBezTo>
                      <a:pt x="34944" y="9411"/>
                      <a:pt x="39363" y="8971"/>
                      <a:pt x="39249" y="5890"/>
                    </a:cubicBezTo>
                    <a:lnTo>
                      <a:pt x="39224" y="5890"/>
                    </a:lnTo>
                    <a:cubicBezTo>
                      <a:pt x="28021" y="4988"/>
                      <a:pt x="17069" y="2682"/>
                      <a:pt x="6166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3" name="Google Shape;945;p33">
                <a:extLst>
                  <a:ext uri="{FF2B5EF4-FFF2-40B4-BE49-F238E27FC236}">
                    <a16:creationId xmlns:a16="http://schemas.microsoft.com/office/drawing/2014/main" id="{AF48D13E-D4AD-F5B1-DEFA-7092B54AB067}"/>
                  </a:ext>
                </a:extLst>
              </p:cNvPr>
              <p:cNvSpPr/>
              <p:nvPr/>
            </p:nvSpPr>
            <p:spPr>
              <a:xfrm>
                <a:off x="2607825" y="4893625"/>
                <a:ext cx="990000" cy="244875"/>
              </a:xfrm>
              <a:custGeom>
                <a:avLst/>
                <a:gdLst/>
                <a:ahLst/>
                <a:cxnLst/>
                <a:rect l="l" t="t" r="r" b="b"/>
                <a:pathLst>
                  <a:path w="39600" h="9795" extrusionOk="0">
                    <a:moveTo>
                      <a:pt x="6379" y="398"/>
                    </a:moveTo>
                    <a:lnTo>
                      <a:pt x="6379" y="398"/>
                    </a:lnTo>
                    <a:cubicBezTo>
                      <a:pt x="9057" y="1067"/>
                      <a:pt x="11759" y="1687"/>
                      <a:pt x="14462" y="2306"/>
                    </a:cubicBezTo>
                    <a:cubicBezTo>
                      <a:pt x="17218" y="2908"/>
                      <a:pt x="19950" y="3509"/>
                      <a:pt x="22707" y="4011"/>
                    </a:cubicBezTo>
                    <a:cubicBezTo>
                      <a:pt x="28194" y="5008"/>
                      <a:pt x="33731" y="5807"/>
                      <a:pt x="39293" y="6235"/>
                    </a:cubicBezTo>
                    <a:lnTo>
                      <a:pt x="39293" y="6235"/>
                    </a:lnTo>
                    <a:cubicBezTo>
                      <a:pt x="39281" y="6246"/>
                      <a:pt x="39274" y="6252"/>
                      <a:pt x="39274" y="6266"/>
                    </a:cubicBezTo>
                    <a:lnTo>
                      <a:pt x="39274" y="6392"/>
                    </a:lnTo>
                    <a:cubicBezTo>
                      <a:pt x="39249" y="6492"/>
                      <a:pt x="39249" y="6592"/>
                      <a:pt x="39224" y="6692"/>
                    </a:cubicBezTo>
                    <a:cubicBezTo>
                      <a:pt x="39199" y="6893"/>
                      <a:pt x="39123" y="7068"/>
                      <a:pt x="39023" y="7269"/>
                    </a:cubicBezTo>
                    <a:cubicBezTo>
                      <a:pt x="38848" y="7620"/>
                      <a:pt x="38572" y="7920"/>
                      <a:pt x="38246" y="8171"/>
                    </a:cubicBezTo>
                    <a:cubicBezTo>
                      <a:pt x="37595" y="8647"/>
                      <a:pt x="36767" y="8898"/>
                      <a:pt x="35965" y="9073"/>
                    </a:cubicBezTo>
                    <a:cubicBezTo>
                      <a:pt x="34654" y="9352"/>
                      <a:pt x="33295" y="9441"/>
                      <a:pt x="31939" y="9441"/>
                    </a:cubicBezTo>
                    <a:cubicBezTo>
                      <a:pt x="31585" y="9441"/>
                      <a:pt x="31231" y="9435"/>
                      <a:pt x="30878" y="9424"/>
                    </a:cubicBezTo>
                    <a:cubicBezTo>
                      <a:pt x="29173" y="9374"/>
                      <a:pt x="27469" y="9324"/>
                      <a:pt x="25740" y="9224"/>
                    </a:cubicBezTo>
                    <a:lnTo>
                      <a:pt x="20627" y="8948"/>
                    </a:lnTo>
                    <a:cubicBezTo>
                      <a:pt x="18898" y="8873"/>
                      <a:pt x="17218" y="8697"/>
                      <a:pt x="15514" y="8497"/>
                    </a:cubicBezTo>
                    <a:cubicBezTo>
                      <a:pt x="13810" y="8296"/>
                      <a:pt x="12106" y="8071"/>
                      <a:pt x="10401" y="7845"/>
                    </a:cubicBezTo>
                    <a:cubicBezTo>
                      <a:pt x="7272" y="7405"/>
                      <a:pt x="4121" y="6986"/>
                      <a:pt x="969" y="6707"/>
                    </a:cubicBezTo>
                    <a:lnTo>
                      <a:pt x="969" y="6707"/>
                    </a:lnTo>
                    <a:cubicBezTo>
                      <a:pt x="1378" y="6510"/>
                      <a:pt x="1757" y="6260"/>
                      <a:pt x="2106" y="5991"/>
                    </a:cubicBezTo>
                    <a:cubicBezTo>
                      <a:pt x="2657" y="5565"/>
                      <a:pt x="3158" y="5088"/>
                      <a:pt x="3609" y="4537"/>
                    </a:cubicBezTo>
                    <a:cubicBezTo>
                      <a:pt x="4061" y="4011"/>
                      <a:pt x="4487" y="3434"/>
                      <a:pt x="4837" y="2833"/>
                    </a:cubicBezTo>
                    <a:cubicBezTo>
                      <a:pt x="5181" y="2245"/>
                      <a:pt x="5476" y="1633"/>
                      <a:pt x="5676" y="973"/>
                    </a:cubicBezTo>
                    <a:lnTo>
                      <a:pt x="5676" y="973"/>
                    </a:lnTo>
                    <a:lnTo>
                      <a:pt x="6379" y="398"/>
                    </a:lnTo>
                    <a:close/>
                    <a:moveTo>
                      <a:pt x="6366" y="1"/>
                    </a:moveTo>
                    <a:cubicBezTo>
                      <a:pt x="6316" y="1"/>
                      <a:pt x="6266" y="1"/>
                      <a:pt x="6216" y="51"/>
                    </a:cubicBezTo>
                    <a:lnTo>
                      <a:pt x="6191" y="51"/>
                    </a:lnTo>
                    <a:lnTo>
                      <a:pt x="5389" y="727"/>
                    </a:lnTo>
                    <a:cubicBezTo>
                      <a:pt x="5364" y="752"/>
                      <a:pt x="5339" y="778"/>
                      <a:pt x="5339" y="803"/>
                    </a:cubicBezTo>
                    <a:cubicBezTo>
                      <a:pt x="5138" y="1454"/>
                      <a:pt x="4863" y="2081"/>
                      <a:pt x="4512" y="2657"/>
                    </a:cubicBezTo>
                    <a:cubicBezTo>
                      <a:pt x="4186" y="3234"/>
                      <a:pt x="3785" y="3785"/>
                      <a:pt x="3334" y="4311"/>
                    </a:cubicBezTo>
                    <a:cubicBezTo>
                      <a:pt x="2908" y="4838"/>
                      <a:pt x="2431" y="5314"/>
                      <a:pt x="1880" y="5715"/>
                    </a:cubicBezTo>
                    <a:cubicBezTo>
                      <a:pt x="1354" y="6116"/>
                      <a:pt x="777" y="6467"/>
                      <a:pt x="126" y="6642"/>
                    </a:cubicBezTo>
                    <a:cubicBezTo>
                      <a:pt x="76" y="6667"/>
                      <a:pt x="25" y="6742"/>
                      <a:pt x="0" y="6793"/>
                    </a:cubicBezTo>
                    <a:cubicBezTo>
                      <a:pt x="0" y="6893"/>
                      <a:pt x="76" y="6993"/>
                      <a:pt x="176" y="6993"/>
                    </a:cubicBezTo>
                    <a:cubicBezTo>
                      <a:pt x="3584" y="7244"/>
                      <a:pt x="6968" y="7720"/>
                      <a:pt x="10376" y="8121"/>
                    </a:cubicBezTo>
                    <a:cubicBezTo>
                      <a:pt x="12081" y="8321"/>
                      <a:pt x="13785" y="8547"/>
                      <a:pt x="15489" y="8722"/>
                    </a:cubicBezTo>
                    <a:cubicBezTo>
                      <a:pt x="17193" y="8923"/>
                      <a:pt x="18898" y="9048"/>
                      <a:pt x="20602" y="9224"/>
                    </a:cubicBezTo>
                    <a:cubicBezTo>
                      <a:pt x="24011" y="9550"/>
                      <a:pt x="27444" y="9675"/>
                      <a:pt x="30878" y="9775"/>
                    </a:cubicBezTo>
                    <a:cubicBezTo>
                      <a:pt x="31276" y="9787"/>
                      <a:pt x="31675" y="9794"/>
                      <a:pt x="32075" y="9794"/>
                    </a:cubicBezTo>
                    <a:cubicBezTo>
                      <a:pt x="33389" y="9794"/>
                      <a:pt x="34715" y="9712"/>
                      <a:pt x="36041" y="9424"/>
                    </a:cubicBezTo>
                    <a:cubicBezTo>
                      <a:pt x="36868" y="9249"/>
                      <a:pt x="37720" y="8973"/>
                      <a:pt x="38447" y="8422"/>
                    </a:cubicBezTo>
                    <a:cubicBezTo>
                      <a:pt x="38823" y="8171"/>
                      <a:pt x="39123" y="7820"/>
                      <a:pt x="39324" y="7394"/>
                    </a:cubicBezTo>
                    <a:cubicBezTo>
                      <a:pt x="39424" y="7194"/>
                      <a:pt x="39499" y="6968"/>
                      <a:pt x="39549" y="6768"/>
                    </a:cubicBezTo>
                    <a:cubicBezTo>
                      <a:pt x="39575" y="6642"/>
                      <a:pt x="39575" y="6542"/>
                      <a:pt x="39600" y="6417"/>
                    </a:cubicBezTo>
                    <a:cubicBezTo>
                      <a:pt x="39600" y="6341"/>
                      <a:pt x="39600" y="6316"/>
                      <a:pt x="39600" y="6241"/>
                    </a:cubicBezTo>
                    <a:cubicBezTo>
                      <a:pt x="39600" y="6141"/>
                      <a:pt x="39575" y="6041"/>
                      <a:pt x="39549" y="5966"/>
                    </a:cubicBezTo>
                    <a:cubicBezTo>
                      <a:pt x="39514" y="5948"/>
                      <a:pt x="39479" y="5930"/>
                      <a:pt x="39443" y="5930"/>
                    </a:cubicBezTo>
                    <a:cubicBezTo>
                      <a:pt x="39428" y="5930"/>
                      <a:pt x="39414" y="5933"/>
                      <a:pt x="39399" y="5940"/>
                    </a:cubicBezTo>
                    <a:cubicBezTo>
                      <a:pt x="33835" y="5464"/>
                      <a:pt x="28296" y="4637"/>
                      <a:pt x="22782" y="3610"/>
                    </a:cubicBezTo>
                    <a:cubicBezTo>
                      <a:pt x="20026" y="3083"/>
                      <a:pt x="17294" y="2532"/>
                      <a:pt x="14562" y="1930"/>
                    </a:cubicBezTo>
                    <a:cubicBezTo>
                      <a:pt x="11830" y="1329"/>
                      <a:pt x="9098" y="677"/>
                      <a:pt x="636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4" name="Google Shape;946;p33">
                <a:extLst>
                  <a:ext uri="{FF2B5EF4-FFF2-40B4-BE49-F238E27FC236}">
                    <a16:creationId xmlns:a16="http://schemas.microsoft.com/office/drawing/2014/main" id="{B34D4D22-8551-1A6C-80AC-202D91A4E61F}"/>
                  </a:ext>
                </a:extLst>
              </p:cNvPr>
              <p:cNvSpPr/>
              <p:nvPr/>
            </p:nvSpPr>
            <p:spPr>
              <a:xfrm>
                <a:off x="2503812" y="4113455"/>
                <a:ext cx="1038875" cy="879225"/>
              </a:xfrm>
              <a:custGeom>
                <a:avLst/>
                <a:gdLst/>
                <a:ahLst/>
                <a:cxnLst/>
                <a:rect l="l" t="t" r="r" b="b"/>
                <a:pathLst>
                  <a:path w="41555" h="35169" extrusionOk="0">
                    <a:moveTo>
                      <a:pt x="40702" y="1"/>
                    </a:moveTo>
                    <a:cubicBezTo>
                      <a:pt x="27143" y="126"/>
                      <a:pt x="13660" y="652"/>
                      <a:pt x="101" y="1078"/>
                    </a:cubicBezTo>
                    <a:cubicBezTo>
                      <a:pt x="76" y="1078"/>
                      <a:pt x="51" y="1078"/>
                      <a:pt x="25" y="1053"/>
                    </a:cubicBezTo>
                    <a:lnTo>
                      <a:pt x="0" y="1078"/>
                    </a:lnTo>
                    <a:cubicBezTo>
                      <a:pt x="51" y="1103"/>
                      <a:pt x="101" y="1153"/>
                      <a:pt x="101" y="1254"/>
                    </a:cubicBezTo>
                    <a:cubicBezTo>
                      <a:pt x="752" y="7845"/>
                      <a:pt x="577" y="14612"/>
                      <a:pt x="802" y="21254"/>
                    </a:cubicBezTo>
                    <a:cubicBezTo>
                      <a:pt x="903" y="24537"/>
                      <a:pt x="878" y="27870"/>
                      <a:pt x="1103" y="31154"/>
                    </a:cubicBezTo>
                    <a:cubicBezTo>
                      <a:pt x="1236" y="33346"/>
                      <a:pt x="2622" y="35168"/>
                      <a:pt x="4511" y="35168"/>
                    </a:cubicBezTo>
                    <a:cubicBezTo>
                      <a:pt x="5127" y="35168"/>
                      <a:pt x="5795" y="34975"/>
                      <a:pt x="6492" y="34537"/>
                    </a:cubicBezTo>
                    <a:cubicBezTo>
                      <a:pt x="7995" y="33585"/>
                      <a:pt x="8772" y="31780"/>
                      <a:pt x="9324" y="30151"/>
                    </a:cubicBezTo>
                    <a:cubicBezTo>
                      <a:pt x="9374" y="30051"/>
                      <a:pt x="9399" y="29926"/>
                      <a:pt x="9474" y="29926"/>
                    </a:cubicBezTo>
                    <a:cubicBezTo>
                      <a:pt x="9491" y="29859"/>
                      <a:pt x="9563" y="29836"/>
                      <a:pt x="9654" y="29836"/>
                    </a:cubicBezTo>
                    <a:cubicBezTo>
                      <a:pt x="9700" y="29836"/>
                      <a:pt x="9750" y="29842"/>
                      <a:pt x="9800" y="29850"/>
                    </a:cubicBezTo>
                    <a:cubicBezTo>
                      <a:pt x="20376" y="31454"/>
                      <a:pt x="30878" y="33284"/>
                      <a:pt x="41555" y="34236"/>
                    </a:cubicBezTo>
                    <a:cubicBezTo>
                      <a:pt x="41128" y="31880"/>
                      <a:pt x="41304" y="29525"/>
                      <a:pt x="41404" y="27144"/>
                    </a:cubicBezTo>
                    <a:cubicBezTo>
                      <a:pt x="41479" y="24186"/>
                      <a:pt x="41529" y="21229"/>
                      <a:pt x="41504" y="18246"/>
                    </a:cubicBezTo>
                    <a:cubicBezTo>
                      <a:pt x="41454" y="12156"/>
                      <a:pt x="40928" y="6091"/>
                      <a:pt x="40702" y="1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5" name="Google Shape;947;p33">
                <a:extLst>
                  <a:ext uri="{FF2B5EF4-FFF2-40B4-BE49-F238E27FC236}">
                    <a16:creationId xmlns:a16="http://schemas.microsoft.com/office/drawing/2014/main" id="{1818D721-E5E5-4EEA-5C26-E719DE0F3813}"/>
                  </a:ext>
                </a:extLst>
              </p:cNvPr>
              <p:cNvSpPr/>
              <p:nvPr/>
            </p:nvSpPr>
            <p:spPr>
              <a:xfrm>
                <a:off x="2505075" y="4180600"/>
                <a:ext cx="1047650" cy="887125"/>
              </a:xfrm>
              <a:custGeom>
                <a:avLst/>
                <a:gdLst/>
                <a:ahLst/>
                <a:cxnLst/>
                <a:rect l="l" t="t" r="r" b="b"/>
                <a:pathLst>
                  <a:path w="41906" h="35485" extrusionOk="0">
                    <a:moveTo>
                      <a:pt x="40684" y="377"/>
                    </a:moveTo>
                    <a:cubicBezTo>
                      <a:pt x="40913" y="6408"/>
                      <a:pt x="41430" y="12415"/>
                      <a:pt x="41504" y="18421"/>
                    </a:cubicBezTo>
                    <a:cubicBezTo>
                      <a:pt x="41504" y="21103"/>
                      <a:pt x="41479" y="23760"/>
                      <a:pt x="41404" y="26416"/>
                    </a:cubicBezTo>
                    <a:cubicBezTo>
                      <a:pt x="41379" y="27745"/>
                      <a:pt x="41304" y="29098"/>
                      <a:pt x="41278" y="30426"/>
                    </a:cubicBezTo>
                    <a:cubicBezTo>
                      <a:pt x="41255" y="31690"/>
                      <a:pt x="41299" y="32976"/>
                      <a:pt x="41497" y="34241"/>
                    </a:cubicBezTo>
                    <a:lnTo>
                      <a:pt x="41497" y="34241"/>
                    </a:lnTo>
                    <a:cubicBezTo>
                      <a:pt x="36203" y="33742"/>
                      <a:pt x="30909" y="33048"/>
                      <a:pt x="25639" y="32256"/>
                    </a:cubicBezTo>
                    <a:lnTo>
                      <a:pt x="17619" y="31103"/>
                    </a:lnTo>
                    <a:cubicBezTo>
                      <a:pt x="16291" y="30903"/>
                      <a:pt x="14963" y="30677"/>
                      <a:pt x="13609" y="30476"/>
                    </a:cubicBezTo>
                    <a:lnTo>
                      <a:pt x="11604" y="30151"/>
                    </a:lnTo>
                    <a:lnTo>
                      <a:pt x="10627" y="30000"/>
                    </a:lnTo>
                    <a:lnTo>
                      <a:pt x="10125" y="29925"/>
                    </a:lnTo>
                    <a:cubicBezTo>
                      <a:pt x="10025" y="29925"/>
                      <a:pt x="9950" y="29900"/>
                      <a:pt x="9850" y="29900"/>
                    </a:cubicBezTo>
                    <a:lnTo>
                      <a:pt x="9699" y="29900"/>
                    </a:lnTo>
                    <a:cubicBezTo>
                      <a:pt x="9647" y="29918"/>
                      <a:pt x="9582" y="29947"/>
                      <a:pt x="9539" y="29998"/>
                    </a:cubicBezTo>
                    <a:lnTo>
                      <a:pt x="9539" y="29998"/>
                    </a:lnTo>
                    <a:cubicBezTo>
                      <a:pt x="9500" y="30015"/>
                      <a:pt x="9463" y="30036"/>
                      <a:pt x="9449" y="30050"/>
                    </a:cubicBezTo>
                    <a:cubicBezTo>
                      <a:pt x="9424" y="30101"/>
                      <a:pt x="9424" y="30151"/>
                      <a:pt x="9399" y="30176"/>
                    </a:cubicBezTo>
                    <a:lnTo>
                      <a:pt x="9348" y="30326"/>
                    </a:lnTo>
                    <a:lnTo>
                      <a:pt x="9223" y="30652"/>
                    </a:lnTo>
                    <a:cubicBezTo>
                      <a:pt x="9148" y="30877"/>
                      <a:pt x="9073" y="31078"/>
                      <a:pt x="8998" y="31278"/>
                    </a:cubicBezTo>
                    <a:cubicBezTo>
                      <a:pt x="8822" y="31705"/>
                      <a:pt x="8622" y="32106"/>
                      <a:pt x="8421" y="32507"/>
                    </a:cubicBezTo>
                    <a:cubicBezTo>
                      <a:pt x="7970" y="33284"/>
                      <a:pt x="7419" y="34010"/>
                      <a:pt x="6692" y="34512"/>
                    </a:cubicBezTo>
                    <a:cubicBezTo>
                      <a:pt x="6087" y="34908"/>
                      <a:pt x="5377" y="35200"/>
                      <a:pt x="4651" y="35200"/>
                    </a:cubicBezTo>
                    <a:cubicBezTo>
                      <a:pt x="4504" y="35200"/>
                      <a:pt x="4358" y="35188"/>
                      <a:pt x="4211" y="35163"/>
                    </a:cubicBezTo>
                    <a:cubicBezTo>
                      <a:pt x="3358" y="35013"/>
                      <a:pt x="2632" y="34436"/>
                      <a:pt x="2155" y="33685"/>
                    </a:cubicBezTo>
                    <a:cubicBezTo>
                      <a:pt x="1679" y="32958"/>
                      <a:pt x="1454" y="32080"/>
                      <a:pt x="1404" y="31203"/>
                    </a:cubicBezTo>
                    <a:cubicBezTo>
                      <a:pt x="1353" y="30276"/>
                      <a:pt x="1303" y="29374"/>
                      <a:pt x="1278" y="28471"/>
                    </a:cubicBezTo>
                    <a:cubicBezTo>
                      <a:pt x="1203" y="26667"/>
                      <a:pt x="1203" y="24837"/>
                      <a:pt x="1153" y="23033"/>
                    </a:cubicBezTo>
                    <a:cubicBezTo>
                      <a:pt x="1028" y="19374"/>
                      <a:pt x="1003" y="15765"/>
                      <a:pt x="952" y="12105"/>
                    </a:cubicBezTo>
                    <a:cubicBezTo>
                      <a:pt x="927" y="10301"/>
                      <a:pt x="877" y="8471"/>
                      <a:pt x="802" y="6667"/>
                    </a:cubicBezTo>
                    <a:cubicBezTo>
                      <a:pt x="752" y="5740"/>
                      <a:pt x="702" y="4837"/>
                      <a:pt x="652" y="3935"/>
                    </a:cubicBezTo>
                    <a:lnTo>
                      <a:pt x="551" y="2557"/>
                    </a:lnTo>
                    <a:lnTo>
                      <a:pt x="476" y="1880"/>
                    </a:lnTo>
                    <a:lnTo>
                      <a:pt x="451" y="1529"/>
                    </a:lnTo>
                    <a:cubicBezTo>
                      <a:pt x="451" y="1496"/>
                      <a:pt x="451" y="1474"/>
                      <a:pt x="444" y="1434"/>
                    </a:cubicBezTo>
                    <a:lnTo>
                      <a:pt x="444" y="1434"/>
                    </a:lnTo>
                    <a:lnTo>
                      <a:pt x="476" y="1429"/>
                    </a:lnTo>
                    <a:lnTo>
                      <a:pt x="802" y="1429"/>
                    </a:lnTo>
                    <a:lnTo>
                      <a:pt x="1429" y="1404"/>
                    </a:lnTo>
                    <a:lnTo>
                      <a:pt x="2707" y="1354"/>
                    </a:lnTo>
                    <a:lnTo>
                      <a:pt x="5263" y="1278"/>
                    </a:lnTo>
                    <a:lnTo>
                      <a:pt x="10351" y="1128"/>
                    </a:lnTo>
                    <a:lnTo>
                      <a:pt x="20526" y="802"/>
                    </a:lnTo>
                    <a:cubicBezTo>
                      <a:pt x="27237" y="628"/>
                      <a:pt x="33972" y="430"/>
                      <a:pt x="40684" y="377"/>
                    </a:cubicBezTo>
                    <a:close/>
                    <a:moveTo>
                      <a:pt x="40852" y="0"/>
                    </a:moveTo>
                    <a:cubicBezTo>
                      <a:pt x="34060" y="50"/>
                      <a:pt x="27293" y="176"/>
                      <a:pt x="20501" y="401"/>
                    </a:cubicBezTo>
                    <a:lnTo>
                      <a:pt x="251" y="1078"/>
                    </a:lnTo>
                    <a:lnTo>
                      <a:pt x="25" y="1078"/>
                    </a:lnTo>
                    <a:lnTo>
                      <a:pt x="0" y="1153"/>
                    </a:lnTo>
                    <a:lnTo>
                      <a:pt x="0" y="1178"/>
                    </a:lnTo>
                    <a:lnTo>
                      <a:pt x="75" y="1429"/>
                    </a:lnTo>
                    <a:lnTo>
                      <a:pt x="276" y="3960"/>
                    </a:lnTo>
                    <a:cubicBezTo>
                      <a:pt x="351" y="4862"/>
                      <a:pt x="401" y="5765"/>
                      <a:pt x="426" y="6667"/>
                    </a:cubicBezTo>
                    <a:cubicBezTo>
                      <a:pt x="526" y="8496"/>
                      <a:pt x="551" y="10301"/>
                      <a:pt x="602" y="12131"/>
                    </a:cubicBezTo>
                    <a:cubicBezTo>
                      <a:pt x="652" y="15765"/>
                      <a:pt x="702" y="19399"/>
                      <a:pt x="802" y="23033"/>
                    </a:cubicBezTo>
                    <a:cubicBezTo>
                      <a:pt x="852" y="24837"/>
                      <a:pt x="877" y="26667"/>
                      <a:pt x="927" y="28497"/>
                    </a:cubicBezTo>
                    <a:cubicBezTo>
                      <a:pt x="978" y="29399"/>
                      <a:pt x="1003" y="30301"/>
                      <a:pt x="1078" y="31203"/>
                    </a:cubicBezTo>
                    <a:cubicBezTo>
                      <a:pt x="1128" y="32131"/>
                      <a:pt x="1379" y="33083"/>
                      <a:pt x="1905" y="33860"/>
                    </a:cubicBezTo>
                    <a:cubicBezTo>
                      <a:pt x="2406" y="34662"/>
                      <a:pt x="3208" y="35314"/>
                      <a:pt x="4160" y="35439"/>
                    </a:cubicBezTo>
                    <a:cubicBezTo>
                      <a:pt x="4334" y="35470"/>
                      <a:pt x="4506" y="35485"/>
                      <a:pt x="4677" y="35485"/>
                    </a:cubicBezTo>
                    <a:cubicBezTo>
                      <a:pt x="5469" y="35485"/>
                      <a:pt x="6223" y="35170"/>
                      <a:pt x="6842" y="34737"/>
                    </a:cubicBezTo>
                    <a:cubicBezTo>
                      <a:pt x="7619" y="34211"/>
                      <a:pt x="8196" y="33434"/>
                      <a:pt x="8647" y="32632"/>
                    </a:cubicBezTo>
                    <a:cubicBezTo>
                      <a:pt x="8872" y="32231"/>
                      <a:pt x="9048" y="31805"/>
                      <a:pt x="9223" y="31379"/>
                    </a:cubicBezTo>
                    <a:cubicBezTo>
                      <a:pt x="9298" y="31178"/>
                      <a:pt x="9399" y="30953"/>
                      <a:pt x="9474" y="30727"/>
                    </a:cubicBezTo>
                    <a:lnTo>
                      <a:pt x="9574" y="30426"/>
                    </a:lnTo>
                    <a:lnTo>
                      <a:pt x="9624" y="30251"/>
                    </a:lnTo>
                    <a:cubicBezTo>
                      <a:pt x="9647" y="30228"/>
                      <a:pt x="9649" y="30226"/>
                      <a:pt x="9649" y="30206"/>
                    </a:cubicBezTo>
                    <a:lnTo>
                      <a:pt x="9649" y="30206"/>
                    </a:lnTo>
                    <a:lnTo>
                      <a:pt x="9749" y="30126"/>
                    </a:lnTo>
                    <a:lnTo>
                      <a:pt x="9749" y="30126"/>
                    </a:lnTo>
                    <a:cubicBezTo>
                      <a:pt x="9741" y="30142"/>
                      <a:pt x="9741" y="30148"/>
                      <a:pt x="9748" y="30148"/>
                    </a:cubicBezTo>
                    <a:cubicBezTo>
                      <a:pt x="9761" y="30148"/>
                      <a:pt x="9800" y="30126"/>
                      <a:pt x="9850" y="30126"/>
                    </a:cubicBezTo>
                    <a:cubicBezTo>
                      <a:pt x="9900" y="30151"/>
                      <a:pt x="10000" y="30151"/>
                      <a:pt x="10075" y="30176"/>
                    </a:cubicBezTo>
                    <a:lnTo>
                      <a:pt x="10577" y="30251"/>
                    </a:lnTo>
                    <a:lnTo>
                      <a:pt x="11579" y="30401"/>
                    </a:lnTo>
                    <a:lnTo>
                      <a:pt x="13584" y="30702"/>
                    </a:lnTo>
                    <a:cubicBezTo>
                      <a:pt x="14912" y="30903"/>
                      <a:pt x="16266" y="31103"/>
                      <a:pt x="17594" y="31329"/>
                    </a:cubicBezTo>
                    <a:cubicBezTo>
                      <a:pt x="20251" y="31755"/>
                      <a:pt x="22907" y="32206"/>
                      <a:pt x="25589" y="32607"/>
                    </a:cubicBezTo>
                    <a:cubicBezTo>
                      <a:pt x="30928" y="33384"/>
                      <a:pt x="36291" y="34111"/>
                      <a:pt x="41679" y="34587"/>
                    </a:cubicBezTo>
                    <a:lnTo>
                      <a:pt x="41905" y="34612"/>
                    </a:lnTo>
                    <a:lnTo>
                      <a:pt x="41905" y="34612"/>
                    </a:lnTo>
                    <a:lnTo>
                      <a:pt x="41855" y="34386"/>
                    </a:lnTo>
                    <a:cubicBezTo>
                      <a:pt x="41404" y="31780"/>
                      <a:pt x="41679" y="29098"/>
                      <a:pt x="41730" y="26441"/>
                    </a:cubicBezTo>
                    <a:cubicBezTo>
                      <a:pt x="41805" y="23760"/>
                      <a:pt x="41830" y="21103"/>
                      <a:pt x="41805" y="18421"/>
                    </a:cubicBezTo>
                    <a:cubicBezTo>
                      <a:pt x="41780" y="12331"/>
                      <a:pt x="41278" y="6266"/>
                      <a:pt x="41053" y="176"/>
                    </a:cubicBezTo>
                    <a:lnTo>
                      <a:pt x="410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6" name="Google Shape;948;p33">
                <a:extLst>
                  <a:ext uri="{FF2B5EF4-FFF2-40B4-BE49-F238E27FC236}">
                    <a16:creationId xmlns:a16="http://schemas.microsoft.com/office/drawing/2014/main" id="{F0846B81-F8F1-8F36-4DE0-8340C4DD90FF}"/>
                  </a:ext>
                </a:extLst>
              </p:cNvPr>
              <p:cNvSpPr/>
              <p:nvPr/>
            </p:nvSpPr>
            <p:spPr>
              <a:xfrm>
                <a:off x="2849050" y="4283900"/>
                <a:ext cx="614675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24587" h="1934" extrusionOk="0">
                    <a:moveTo>
                      <a:pt x="24207" y="1"/>
                    </a:moveTo>
                    <a:cubicBezTo>
                      <a:pt x="24192" y="1"/>
                      <a:pt x="24177" y="2"/>
                      <a:pt x="24161" y="3"/>
                    </a:cubicBezTo>
                    <a:cubicBezTo>
                      <a:pt x="16166" y="805"/>
                      <a:pt x="8221" y="1407"/>
                      <a:pt x="201" y="1633"/>
                    </a:cubicBezTo>
                    <a:cubicBezTo>
                      <a:pt x="1" y="1658"/>
                      <a:pt x="1" y="1933"/>
                      <a:pt x="201" y="1933"/>
                    </a:cubicBezTo>
                    <a:cubicBezTo>
                      <a:pt x="8171" y="1708"/>
                      <a:pt x="16216" y="1357"/>
                      <a:pt x="24161" y="630"/>
                    </a:cubicBezTo>
                    <a:cubicBezTo>
                      <a:pt x="24571" y="606"/>
                      <a:pt x="24587" y="1"/>
                      <a:pt x="24207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268" name="Google Shape;954;p33">
              <a:extLst>
                <a:ext uri="{FF2B5EF4-FFF2-40B4-BE49-F238E27FC236}">
                  <a16:creationId xmlns:a16="http://schemas.microsoft.com/office/drawing/2014/main" id="{8223BAA5-4664-8FDB-6863-86238D5D8E4D}"/>
                </a:ext>
              </a:extLst>
            </p:cNvPr>
            <p:cNvSpPr txBox="1"/>
            <p:nvPr/>
          </p:nvSpPr>
          <p:spPr>
            <a:xfrm rot="21054089">
              <a:off x="9416141" y="5177862"/>
              <a:ext cx="1433447" cy="380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Itim"/>
                  <a:ea typeface="Itim"/>
                  <a:cs typeface="Itim"/>
                  <a:sym typeface="Itim"/>
                </a:rPr>
                <a:t>RESPONS</a:t>
              </a:r>
              <a:endPara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endParaRPr>
            </a:p>
          </p:txBody>
        </p:sp>
        <p:grpSp>
          <p:nvGrpSpPr>
            <p:cNvPr id="269" name="Google Shape;955;p33">
              <a:extLst>
                <a:ext uri="{FF2B5EF4-FFF2-40B4-BE49-F238E27FC236}">
                  <a16:creationId xmlns:a16="http://schemas.microsoft.com/office/drawing/2014/main" id="{C39CDC45-BEAB-CD5B-5471-83AAB8DFEE3A}"/>
                </a:ext>
              </a:extLst>
            </p:cNvPr>
            <p:cNvGrpSpPr/>
            <p:nvPr/>
          </p:nvGrpSpPr>
          <p:grpSpPr>
            <a:xfrm rot="20625333">
              <a:off x="9195291" y="5250665"/>
              <a:ext cx="248770" cy="484523"/>
              <a:chOff x="5870175" y="1498275"/>
              <a:chExt cx="364450" cy="797050"/>
            </a:xfrm>
          </p:grpSpPr>
          <p:sp>
            <p:nvSpPr>
              <p:cNvPr id="270" name="Google Shape;956;p33">
                <a:extLst>
                  <a:ext uri="{FF2B5EF4-FFF2-40B4-BE49-F238E27FC236}">
                    <a16:creationId xmlns:a16="http://schemas.microsoft.com/office/drawing/2014/main" id="{CA3D2B60-ADD3-9818-7A3A-C2F952FCDFA0}"/>
                  </a:ext>
                </a:extLst>
              </p:cNvPr>
              <p:cNvSpPr/>
              <p:nvPr/>
            </p:nvSpPr>
            <p:spPr>
              <a:xfrm>
                <a:off x="5870175" y="2109075"/>
                <a:ext cx="219475" cy="186250"/>
              </a:xfrm>
              <a:custGeom>
                <a:avLst/>
                <a:gdLst/>
                <a:ahLst/>
                <a:cxnLst/>
                <a:rect l="l" t="t" r="r" b="b"/>
                <a:pathLst>
                  <a:path w="8779" h="7450" extrusionOk="0">
                    <a:moveTo>
                      <a:pt x="6020" y="1496"/>
                    </a:moveTo>
                    <a:cubicBezTo>
                      <a:pt x="6600" y="2107"/>
                      <a:pt x="7195" y="2719"/>
                      <a:pt x="7807" y="3314"/>
                    </a:cubicBezTo>
                    <a:cubicBezTo>
                      <a:pt x="7775" y="3361"/>
                      <a:pt x="7760" y="3440"/>
                      <a:pt x="7744" y="3502"/>
                    </a:cubicBezTo>
                    <a:cubicBezTo>
                      <a:pt x="7164" y="2938"/>
                      <a:pt x="6568" y="2405"/>
                      <a:pt x="5988" y="1856"/>
                    </a:cubicBezTo>
                    <a:cubicBezTo>
                      <a:pt x="6004" y="1731"/>
                      <a:pt x="6004" y="1606"/>
                      <a:pt x="6020" y="1496"/>
                    </a:cubicBezTo>
                    <a:close/>
                    <a:moveTo>
                      <a:pt x="1568" y="697"/>
                    </a:moveTo>
                    <a:cubicBezTo>
                      <a:pt x="2744" y="1104"/>
                      <a:pt x="4029" y="1292"/>
                      <a:pt x="5252" y="1480"/>
                    </a:cubicBezTo>
                    <a:lnTo>
                      <a:pt x="5267" y="1480"/>
                    </a:lnTo>
                    <a:cubicBezTo>
                      <a:pt x="5048" y="2421"/>
                      <a:pt x="4891" y="3346"/>
                      <a:pt x="4875" y="4317"/>
                    </a:cubicBezTo>
                    <a:cubicBezTo>
                      <a:pt x="4186" y="4098"/>
                      <a:pt x="3449" y="3988"/>
                      <a:pt x="2744" y="3816"/>
                    </a:cubicBezTo>
                    <a:cubicBezTo>
                      <a:pt x="2227" y="3690"/>
                      <a:pt x="1694" y="3581"/>
                      <a:pt x="1176" y="3487"/>
                    </a:cubicBezTo>
                    <a:cubicBezTo>
                      <a:pt x="1302" y="2954"/>
                      <a:pt x="1317" y="2389"/>
                      <a:pt x="1427" y="1841"/>
                    </a:cubicBezTo>
                    <a:cubicBezTo>
                      <a:pt x="1490" y="1465"/>
                      <a:pt x="1537" y="1088"/>
                      <a:pt x="1568" y="697"/>
                    </a:cubicBezTo>
                    <a:close/>
                    <a:moveTo>
                      <a:pt x="5957" y="2013"/>
                    </a:moveTo>
                    <a:cubicBezTo>
                      <a:pt x="6521" y="2562"/>
                      <a:pt x="7086" y="3126"/>
                      <a:pt x="7665" y="3675"/>
                    </a:cubicBezTo>
                    <a:cubicBezTo>
                      <a:pt x="7540" y="4067"/>
                      <a:pt x="7493" y="4474"/>
                      <a:pt x="7399" y="4850"/>
                    </a:cubicBezTo>
                    <a:cubicBezTo>
                      <a:pt x="7164" y="4599"/>
                      <a:pt x="6913" y="4349"/>
                      <a:pt x="6662" y="4082"/>
                    </a:cubicBezTo>
                    <a:cubicBezTo>
                      <a:pt x="6380" y="3769"/>
                      <a:pt x="6098" y="3455"/>
                      <a:pt x="5816" y="3142"/>
                    </a:cubicBezTo>
                    <a:cubicBezTo>
                      <a:pt x="5863" y="2766"/>
                      <a:pt x="5910" y="2389"/>
                      <a:pt x="5957" y="2013"/>
                    </a:cubicBezTo>
                    <a:close/>
                    <a:moveTo>
                      <a:pt x="5785" y="3424"/>
                    </a:moveTo>
                    <a:cubicBezTo>
                      <a:pt x="6239" y="4035"/>
                      <a:pt x="6741" y="4662"/>
                      <a:pt x="7336" y="5179"/>
                    </a:cubicBezTo>
                    <a:cubicBezTo>
                      <a:pt x="7274" y="5446"/>
                      <a:pt x="7211" y="5728"/>
                      <a:pt x="7148" y="5994"/>
                    </a:cubicBezTo>
                    <a:cubicBezTo>
                      <a:pt x="6741" y="5462"/>
                      <a:pt x="6192" y="4960"/>
                      <a:pt x="5644" y="4521"/>
                    </a:cubicBezTo>
                    <a:cubicBezTo>
                      <a:pt x="5706" y="4161"/>
                      <a:pt x="5738" y="3784"/>
                      <a:pt x="5785" y="3424"/>
                    </a:cubicBezTo>
                    <a:close/>
                    <a:moveTo>
                      <a:pt x="1020" y="4082"/>
                    </a:moveTo>
                    <a:lnTo>
                      <a:pt x="1020" y="4082"/>
                    </a:lnTo>
                    <a:cubicBezTo>
                      <a:pt x="1505" y="4302"/>
                      <a:pt x="2038" y="4490"/>
                      <a:pt x="2603" y="4662"/>
                    </a:cubicBezTo>
                    <a:cubicBezTo>
                      <a:pt x="2869" y="4976"/>
                      <a:pt x="3261" y="5273"/>
                      <a:pt x="3559" y="5556"/>
                    </a:cubicBezTo>
                    <a:cubicBezTo>
                      <a:pt x="3825" y="5791"/>
                      <a:pt x="4076" y="6057"/>
                      <a:pt x="4343" y="6292"/>
                    </a:cubicBezTo>
                    <a:cubicBezTo>
                      <a:pt x="3825" y="6183"/>
                      <a:pt x="3308" y="6057"/>
                      <a:pt x="2791" y="5947"/>
                    </a:cubicBezTo>
                    <a:cubicBezTo>
                      <a:pt x="2634" y="5571"/>
                      <a:pt x="2242" y="5195"/>
                      <a:pt x="1929" y="4897"/>
                    </a:cubicBezTo>
                    <a:cubicBezTo>
                      <a:pt x="1631" y="4615"/>
                      <a:pt x="1349" y="4333"/>
                      <a:pt x="1020" y="4082"/>
                    </a:cubicBezTo>
                    <a:close/>
                    <a:moveTo>
                      <a:pt x="3167" y="4819"/>
                    </a:moveTo>
                    <a:lnTo>
                      <a:pt x="3167" y="4819"/>
                    </a:lnTo>
                    <a:cubicBezTo>
                      <a:pt x="3622" y="4929"/>
                      <a:pt x="4060" y="5007"/>
                      <a:pt x="4499" y="5070"/>
                    </a:cubicBezTo>
                    <a:cubicBezTo>
                      <a:pt x="4985" y="5587"/>
                      <a:pt x="5487" y="6120"/>
                      <a:pt x="6004" y="6637"/>
                    </a:cubicBezTo>
                    <a:cubicBezTo>
                      <a:pt x="5612" y="6559"/>
                      <a:pt x="5220" y="6480"/>
                      <a:pt x="4828" y="6402"/>
                    </a:cubicBezTo>
                    <a:cubicBezTo>
                      <a:pt x="4578" y="6089"/>
                      <a:pt x="4217" y="5806"/>
                      <a:pt x="3919" y="5524"/>
                    </a:cubicBezTo>
                    <a:cubicBezTo>
                      <a:pt x="3669" y="5305"/>
                      <a:pt x="3433" y="5054"/>
                      <a:pt x="3167" y="4819"/>
                    </a:cubicBezTo>
                    <a:close/>
                    <a:moveTo>
                      <a:pt x="5612" y="4709"/>
                    </a:moveTo>
                    <a:cubicBezTo>
                      <a:pt x="6161" y="5242"/>
                      <a:pt x="6615" y="5791"/>
                      <a:pt x="7070" y="6339"/>
                    </a:cubicBezTo>
                    <a:cubicBezTo>
                      <a:pt x="7039" y="6512"/>
                      <a:pt x="7007" y="6684"/>
                      <a:pt x="6976" y="6857"/>
                    </a:cubicBezTo>
                    <a:cubicBezTo>
                      <a:pt x="6835" y="6825"/>
                      <a:pt x="6694" y="6794"/>
                      <a:pt x="6553" y="6763"/>
                    </a:cubicBezTo>
                    <a:cubicBezTo>
                      <a:pt x="6035" y="6183"/>
                      <a:pt x="5455" y="5650"/>
                      <a:pt x="4875" y="5101"/>
                    </a:cubicBezTo>
                    <a:cubicBezTo>
                      <a:pt x="4922" y="5101"/>
                      <a:pt x="4970" y="5117"/>
                      <a:pt x="5001" y="5117"/>
                    </a:cubicBezTo>
                    <a:cubicBezTo>
                      <a:pt x="5064" y="5117"/>
                      <a:pt x="5111" y="5101"/>
                      <a:pt x="5158" y="5101"/>
                    </a:cubicBezTo>
                    <a:cubicBezTo>
                      <a:pt x="5203" y="5112"/>
                      <a:pt x="5249" y="5118"/>
                      <a:pt x="5293" y="5118"/>
                    </a:cubicBezTo>
                    <a:cubicBezTo>
                      <a:pt x="5434" y="5118"/>
                      <a:pt x="5557" y="5060"/>
                      <a:pt x="5581" y="4929"/>
                    </a:cubicBezTo>
                    <a:cubicBezTo>
                      <a:pt x="5596" y="4866"/>
                      <a:pt x="5612" y="4788"/>
                      <a:pt x="5612" y="4709"/>
                    </a:cubicBezTo>
                    <a:close/>
                    <a:moveTo>
                      <a:pt x="1519" y="0"/>
                    </a:moveTo>
                    <a:cubicBezTo>
                      <a:pt x="1470" y="0"/>
                      <a:pt x="1429" y="11"/>
                      <a:pt x="1396" y="23"/>
                    </a:cubicBezTo>
                    <a:cubicBezTo>
                      <a:pt x="1356" y="13"/>
                      <a:pt x="1315" y="7"/>
                      <a:pt x="1275" y="7"/>
                    </a:cubicBezTo>
                    <a:cubicBezTo>
                      <a:pt x="1189" y="7"/>
                      <a:pt x="1109" y="32"/>
                      <a:pt x="1067" y="85"/>
                    </a:cubicBezTo>
                    <a:cubicBezTo>
                      <a:pt x="346" y="994"/>
                      <a:pt x="1" y="2374"/>
                      <a:pt x="173" y="3502"/>
                    </a:cubicBezTo>
                    <a:cubicBezTo>
                      <a:pt x="189" y="3628"/>
                      <a:pt x="252" y="3706"/>
                      <a:pt x="346" y="3769"/>
                    </a:cubicBezTo>
                    <a:cubicBezTo>
                      <a:pt x="252" y="3816"/>
                      <a:pt x="189" y="3894"/>
                      <a:pt x="220" y="4004"/>
                    </a:cubicBezTo>
                    <a:cubicBezTo>
                      <a:pt x="440" y="4443"/>
                      <a:pt x="847" y="4850"/>
                      <a:pt x="1223" y="5242"/>
                    </a:cubicBezTo>
                    <a:cubicBezTo>
                      <a:pt x="1458" y="5493"/>
                      <a:pt x="1741" y="5806"/>
                      <a:pt x="2054" y="6026"/>
                    </a:cubicBezTo>
                    <a:cubicBezTo>
                      <a:pt x="2023" y="6120"/>
                      <a:pt x="2070" y="6230"/>
                      <a:pt x="2227" y="6292"/>
                    </a:cubicBezTo>
                    <a:cubicBezTo>
                      <a:pt x="3684" y="6825"/>
                      <a:pt x="5487" y="7342"/>
                      <a:pt x="7039" y="7437"/>
                    </a:cubicBezTo>
                    <a:cubicBezTo>
                      <a:pt x="7086" y="7437"/>
                      <a:pt x="7133" y="7437"/>
                      <a:pt x="7180" y="7421"/>
                    </a:cubicBezTo>
                    <a:cubicBezTo>
                      <a:pt x="7227" y="7439"/>
                      <a:pt x="7277" y="7450"/>
                      <a:pt x="7324" y="7450"/>
                    </a:cubicBezTo>
                    <a:cubicBezTo>
                      <a:pt x="7401" y="7450"/>
                      <a:pt x="7470" y="7420"/>
                      <a:pt x="7509" y="7342"/>
                    </a:cubicBezTo>
                    <a:cubicBezTo>
                      <a:pt x="7807" y="6684"/>
                      <a:pt x="8010" y="6026"/>
                      <a:pt x="8167" y="5320"/>
                    </a:cubicBezTo>
                    <a:cubicBezTo>
                      <a:pt x="8292" y="4788"/>
                      <a:pt x="8481" y="4208"/>
                      <a:pt x="8465" y="3628"/>
                    </a:cubicBezTo>
                    <a:cubicBezTo>
                      <a:pt x="8653" y="3565"/>
                      <a:pt x="8778" y="3393"/>
                      <a:pt x="8622" y="3236"/>
                    </a:cubicBezTo>
                    <a:cubicBezTo>
                      <a:pt x="7744" y="2358"/>
                      <a:pt x="6819" y="1496"/>
                      <a:pt x="5863" y="681"/>
                    </a:cubicBezTo>
                    <a:cubicBezTo>
                      <a:pt x="5805" y="631"/>
                      <a:pt x="5738" y="610"/>
                      <a:pt x="5673" y="610"/>
                    </a:cubicBezTo>
                    <a:cubicBezTo>
                      <a:pt x="5596" y="610"/>
                      <a:pt x="5522" y="638"/>
                      <a:pt x="5471" y="681"/>
                    </a:cubicBezTo>
                    <a:cubicBezTo>
                      <a:pt x="5424" y="665"/>
                      <a:pt x="5361" y="650"/>
                      <a:pt x="5299" y="634"/>
                    </a:cubicBezTo>
                    <a:cubicBezTo>
                      <a:pt x="4060" y="461"/>
                      <a:pt x="2822" y="148"/>
                      <a:pt x="1584" y="7"/>
                    </a:cubicBezTo>
                    <a:cubicBezTo>
                      <a:pt x="1561" y="2"/>
                      <a:pt x="1539" y="0"/>
                      <a:pt x="1519" y="0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1" name="Google Shape;957;p33">
                <a:extLst>
                  <a:ext uri="{FF2B5EF4-FFF2-40B4-BE49-F238E27FC236}">
                    <a16:creationId xmlns:a16="http://schemas.microsoft.com/office/drawing/2014/main" id="{898C9A16-163A-9E80-90D1-AF052C037D68}"/>
                  </a:ext>
                </a:extLst>
              </p:cNvPr>
              <p:cNvSpPr/>
              <p:nvPr/>
            </p:nvSpPr>
            <p:spPr>
              <a:xfrm>
                <a:off x="5906500" y="1498275"/>
                <a:ext cx="328125" cy="569175"/>
              </a:xfrm>
              <a:custGeom>
                <a:avLst/>
                <a:gdLst/>
                <a:ahLst/>
                <a:cxnLst/>
                <a:rect l="l" t="t" r="r" b="b"/>
                <a:pathLst>
                  <a:path w="13125" h="22767" extrusionOk="0">
                    <a:moveTo>
                      <a:pt x="9990" y="2777"/>
                    </a:moveTo>
                    <a:cubicBezTo>
                      <a:pt x="10131" y="2887"/>
                      <a:pt x="10288" y="2996"/>
                      <a:pt x="10413" y="3106"/>
                    </a:cubicBezTo>
                    <a:cubicBezTo>
                      <a:pt x="10946" y="3529"/>
                      <a:pt x="11526" y="3921"/>
                      <a:pt x="12122" y="4297"/>
                    </a:cubicBezTo>
                    <a:cubicBezTo>
                      <a:pt x="12028" y="4642"/>
                      <a:pt x="11965" y="4971"/>
                      <a:pt x="11887" y="5301"/>
                    </a:cubicBezTo>
                    <a:cubicBezTo>
                      <a:pt x="11260" y="4611"/>
                      <a:pt x="10554" y="3921"/>
                      <a:pt x="9927" y="3247"/>
                    </a:cubicBezTo>
                    <a:cubicBezTo>
                      <a:pt x="9943" y="3090"/>
                      <a:pt x="9974" y="2934"/>
                      <a:pt x="9990" y="2777"/>
                    </a:cubicBezTo>
                    <a:close/>
                    <a:moveTo>
                      <a:pt x="9880" y="3561"/>
                    </a:moveTo>
                    <a:cubicBezTo>
                      <a:pt x="10492" y="4297"/>
                      <a:pt x="11087" y="5081"/>
                      <a:pt x="11761" y="5786"/>
                    </a:cubicBezTo>
                    <a:cubicBezTo>
                      <a:pt x="11667" y="6241"/>
                      <a:pt x="11573" y="6696"/>
                      <a:pt x="11479" y="7134"/>
                    </a:cubicBezTo>
                    <a:cubicBezTo>
                      <a:pt x="11213" y="6821"/>
                      <a:pt x="10883" y="6507"/>
                      <a:pt x="10617" y="6194"/>
                    </a:cubicBezTo>
                    <a:cubicBezTo>
                      <a:pt x="10288" y="5802"/>
                      <a:pt x="9959" y="5410"/>
                      <a:pt x="9645" y="5018"/>
                    </a:cubicBezTo>
                    <a:cubicBezTo>
                      <a:pt x="9739" y="4532"/>
                      <a:pt x="9818" y="4047"/>
                      <a:pt x="9880" y="3561"/>
                    </a:cubicBezTo>
                    <a:close/>
                    <a:moveTo>
                      <a:pt x="9614" y="5222"/>
                    </a:moveTo>
                    <a:cubicBezTo>
                      <a:pt x="9896" y="5598"/>
                      <a:pt x="10194" y="5975"/>
                      <a:pt x="10492" y="6335"/>
                    </a:cubicBezTo>
                    <a:cubicBezTo>
                      <a:pt x="10789" y="6696"/>
                      <a:pt x="11072" y="7103"/>
                      <a:pt x="11416" y="7432"/>
                    </a:cubicBezTo>
                    <a:cubicBezTo>
                      <a:pt x="11322" y="7902"/>
                      <a:pt x="11228" y="8388"/>
                      <a:pt x="11134" y="8874"/>
                    </a:cubicBezTo>
                    <a:cubicBezTo>
                      <a:pt x="10789" y="8498"/>
                      <a:pt x="10398" y="8153"/>
                      <a:pt x="10068" y="7793"/>
                    </a:cubicBezTo>
                    <a:cubicBezTo>
                      <a:pt x="9802" y="7495"/>
                      <a:pt x="9535" y="7181"/>
                      <a:pt x="9269" y="6884"/>
                    </a:cubicBezTo>
                    <a:cubicBezTo>
                      <a:pt x="9394" y="6335"/>
                      <a:pt x="9504" y="5771"/>
                      <a:pt x="9614" y="5222"/>
                    </a:cubicBezTo>
                    <a:close/>
                    <a:moveTo>
                      <a:pt x="9206" y="7150"/>
                    </a:moveTo>
                    <a:cubicBezTo>
                      <a:pt x="9426" y="7432"/>
                      <a:pt x="9661" y="7699"/>
                      <a:pt x="9896" y="7965"/>
                    </a:cubicBezTo>
                    <a:cubicBezTo>
                      <a:pt x="10256" y="8388"/>
                      <a:pt x="10617" y="8827"/>
                      <a:pt x="11056" y="9203"/>
                    </a:cubicBezTo>
                    <a:cubicBezTo>
                      <a:pt x="10962" y="9736"/>
                      <a:pt x="10852" y="10254"/>
                      <a:pt x="10727" y="10771"/>
                    </a:cubicBezTo>
                    <a:cubicBezTo>
                      <a:pt x="10178" y="10097"/>
                      <a:pt x="9504" y="9439"/>
                      <a:pt x="8846" y="8796"/>
                    </a:cubicBezTo>
                    <a:cubicBezTo>
                      <a:pt x="8971" y="8247"/>
                      <a:pt x="9097" y="7699"/>
                      <a:pt x="9206" y="7150"/>
                    </a:cubicBezTo>
                    <a:close/>
                    <a:moveTo>
                      <a:pt x="8783" y="9062"/>
                    </a:moveTo>
                    <a:cubicBezTo>
                      <a:pt x="9379" y="9752"/>
                      <a:pt x="9974" y="10457"/>
                      <a:pt x="10664" y="11069"/>
                    </a:cubicBezTo>
                    <a:cubicBezTo>
                      <a:pt x="10570" y="11508"/>
                      <a:pt x="10460" y="11946"/>
                      <a:pt x="10335" y="12385"/>
                    </a:cubicBezTo>
                    <a:cubicBezTo>
                      <a:pt x="10037" y="12040"/>
                      <a:pt x="9692" y="11711"/>
                      <a:pt x="9410" y="11367"/>
                    </a:cubicBezTo>
                    <a:cubicBezTo>
                      <a:pt x="9097" y="10990"/>
                      <a:pt x="8799" y="10614"/>
                      <a:pt x="8517" y="10238"/>
                    </a:cubicBezTo>
                    <a:cubicBezTo>
                      <a:pt x="8611" y="9846"/>
                      <a:pt x="8689" y="9454"/>
                      <a:pt x="8783" y="9062"/>
                    </a:cubicBezTo>
                    <a:close/>
                    <a:moveTo>
                      <a:pt x="8454" y="10536"/>
                    </a:moveTo>
                    <a:cubicBezTo>
                      <a:pt x="8971" y="11272"/>
                      <a:pt x="9551" y="12072"/>
                      <a:pt x="10256" y="12699"/>
                    </a:cubicBezTo>
                    <a:cubicBezTo>
                      <a:pt x="10209" y="12871"/>
                      <a:pt x="10162" y="13044"/>
                      <a:pt x="10115" y="13232"/>
                    </a:cubicBezTo>
                    <a:cubicBezTo>
                      <a:pt x="10006" y="13561"/>
                      <a:pt x="9912" y="13874"/>
                      <a:pt x="9818" y="14204"/>
                    </a:cubicBezTo>
                    <a:cubicBezTo>
                      <a:pt x="9316" y="13545"/>
                      <a:pt x="8705" y="12903"/>
                      <a:pt x="8109" y="12260"/>
                    </a:cubicBezTo>
                    <a:cubicBezTo>
                      <a:pt x="8172" y="11962"/>
                      <a:pt x="8219" y="11664"/>
                      <a:pt x="8282" y="11367"/>
                    </a:cubicBezTo>
                    <a:cubicBezTo>
                      <a:pt x="8329" y="11084"/>
                      <a:pt x="8391" y="10818"/>
                      <a:pt x="8454" y="10536"/>
                    </a:cubicBezTo>
                    <a:close/>
                    <a:moveTo>
                      <a:pt x="8062" y="12479"/>
                    </a:moveTo>
                    <a:cubicBezTo>
                      <a:pt x="8595" y="13153"/>
                      <a:pt x="9128" y="13812"/>
                      <a:pt x="9755" y="14423"/>
                    </a:cubicBezTo>
                    <a:cubicBezTo>
                      <a:pt x="9598" y="14893"/>
                      <a:pt x="9457" y="15363"/>
                      <a:pt x="9316" y="15834"/>
                    </a:cubicBezTo>
                    <a:cubicBezTo>
                      <a:pt x="8971" y="15191"/>
                      <a:pt x="8376" y="14533"/>
                      <a:pt x="7796" y="13968"/>
                    </a:cubicBezTo>
                    <a:cubicBezTo>
                      <a:pt x="7890" y="13467"/>
                      <a:pt x="7968" y="12981"/>
                      <a:pt x="8062" y="12479"/>
                    </a:cubicBezTo>
                    <a:close/>
                    <a:moveTo>
                      <a:pt x="7749" y="14204"/>
                    </a:moveTo>
                    <a:cubicBezTo>
                      <a:pt x="7968" y="14439"/>
                      <a:pt x="8172" y="14674"/>
                      <a:pt x="8360" y="14909"/>
                    </a:cubicBezTo>
                    <a:cubicBezTo>
                      <a:pt x="8673" y="15316"/>
                      <a:pt x="8908" y="15740"/>
                      <a:pt x="9222" y="16147"/>
                    </a:cubicBezTo>
                    <a:cubicBezTo>
                      <a:pt x="9081" y="16633"/>
                      <a:pt x="8924" y="17135"/>
                      <a:pt x="8767" y="17636"/>
                    </a:cubicBezTo>
                    <a:cubicBezTo>
                      <a:pt x="8344" y="16978"/>
                      <a:pt x="7890" y="16335"/>
                      <a:pt x="7482" y="15661"/>
                    </a:cubicBezTo>
                    <a:cubicBezTo>
                      <a:pt x="7576" y="15175"/>
                      <a:pt x="7670" y="14689"/>
                      <a:pt x="7749" y="14204"/>
                    </a:cubicBezTo>
                    <a:close/>
                    <a:moveTo>
                      <a:pt x="7435" y="15881"/>
                    </a:moveTo>
                    <a:cubicBezTo>
                      <a:pt x="7827" y="16555"/>
                      <a:pt x="8219" y="17229"/>
                      <a:pt x="8705" y="17871"/>
                    </a:cubicBezTo>
                    <a:cubicBezTo>
                      <a:pt x="8595" y="18248"/>
                      <a:pt x="8485" y="18608"/>
                      <a:pt x="8391" y="18984"/>
                    </a:cubicBezTo>
                    <a:cubicBezTo>
                      <a:pt x="7984" y="18404"/>
                      <a:pt x="7545" y="17840"/>
                      <a:pt x="7153" y="17260"/>
                    </a:cubicBezTo>
                    <a:cubicBezTo>
                      <a:pt x="7263" y="16805"/>
                      <a:pt x="7357" y="16351"/>
                      <a:pt x="7435" y="15881"/>
                    </a:cubicBezTo>
                    <a:close/>
                    <a:moveTo>
                      <a:pt x="2341" y="708"/>
                    </a:moveTo>
                    <a:cubicBezTo>
                      <a:pt x="3595" y="1084"/>
                      <a:pt x="4896" y="1335"/>
                      <a:pt x="6165" y="1601"/>
                    </a:cubicBezTo>
                    <a:cubicBezTo>
                      <a:pt x="7167" y="1826"/>
                      <a:pt x="8153" y="2121"/>
                      <a:pt x="9153" y="2121"/>
                    </a:cubicBezTo>
                    <a:cubicBezTo>
                      <a:pt x="9202" y="2121"/>
                      <a:pt x="9251" y="2120"/>
                      <a:pt x="9300" y="2119"/>
                    </a:cubicBezTo>
                    <a:lnTo>
                      <a:pt x="9300" y="2119"/>
                    </a:lnTo>
                    <a:cubicBezTo>
                      <a:pt x="8689" y="4015"/>
                      <a:pt x="8297" y="6006"/>
                      <a:pt x="7937" y="7997"/>
                    </a:cubicBezTo>
                    <a:cubicBezTo>
                      <a:pt x="7905" y="8012"/>
                      <a:pt x="7874" y="8044"/>
                      <a:pt x="7921" y="8075"/>
                    </a:cubicBezTo>
                    <a:cubicBezTo>
                      <a:pt x="7921" y="8075"/>
                      <a:pt x="7921" y="8091"/>
                      <a:pt x="7921" y="8091"/>
                    </a:cubicBezTo>
                    <a:cubicBezTo>
                      <a:pt x="7717" y="9219"/>
                      <a:pt x="7513" y="10363"/>
                      <a:pt x="7278" y="11476"/>
                    </a:cubicBezTo>
                    <a:cubicBezTo>
                      <a:pt x="6714" y="14188"/>
                      <a:pt x="5899" y="16962"/>
                      <a:pt x="5727" y="19752"/>
                    </a:cubicBezTo>
                    <a:cubicBezTo>
                      <a:pt x="5710" y="19746"/>
                      <a:pt x="5692" y="19742"/>
                      <a:pt x="5676" y="19742"/>
                    </a:cubicBezTo>
                    <a:cubicBezTo>
                      <a:pt x="5615" y="19742"/>
                      <a:pt x="5568" y="19785"/>
                      <a:pt x="5617" y="19846"/>
                    </a:cubicBezTo>
                    <a:cubicBezTo>
                      <a:pt x="5648" y="19878"/>
                      <a:pt x="5680" y="19925"/>
                      <a:pt x="5727" y="19972"/>
                    </a:cubicBezTo>
                    <a:cubicBezTo>
                      <a:pt x="5711" y="20034"/>
                      <a:pt x="5711" y="20097"/>
                      <a:pt x="5711" y="20160"/>
                    </a:cubicBezTo>
                    <a:cubicBezTo>
                      <a:pt x="4990" y="19862"/>
                      <a:pt x="4128" y="19799"/>
                      <a:pt x="3360" y="19627"/>
                    </a:cubicBezTo>
                    <a:cubicBezTo>
                      <a:pt x="2482" y="19423"/>
                      <a:pt x="1620" y="19204"/>
                      <a:pt x="742" y="19047"/>
                    </a:cubicBezTo>
                    <a:cubicBezTo>
                      <a:pt x="1463" y="15975"/>
                      <a:pt x="1557" y="12746"/>
                      <a:pt x="1792" y="9580"/>
                    </a:cubicBezTo>
                    <a:cubicBezTo>
                      <a:pt x="2027" y="6633"/>
                      <a:pt x="2247" y="3670"/>
                      <a:pt x="2341" y="708"/>
                    </a:cubicBezTo>
                    <a:close/>
                    <a:moveTo>
                      <a:pt x="7059" y="17621"/>
                    </a:moveTo>
                    <a:cubicBezTo>
                      <a:pt x="7419" y="18216"/>
                      <a:pt x="7811" y="18827"/>
                      <a:pt x="8282" y="19376"/>
                    </a:cubicBezTo>
                    <a:cubicBezTo>
                      <a:pt x="8203" y="19674"/>
                      <a:pt x="8109" y="19956"/>
                      <a:pt x="8046" y="20254"/>
                    </a:cubicBezTo>
                    <a:cubicBezTo>
                      <a:pt x="7811" y="20019"/>
                      <a:pt x="7592" y="19784"/>
                      <a:pt x="7388" y="19548"/>
                    </a:cubicBezTo>
                    <a:cubicBezTo>
                      <a:pt x="7169" y="19282"/>
                      <a:pt x="6949" y="19031"/>
                      <a:pt x="6761" y="18765"/>
                    </a:cubicBezTo>
                    <a:cubicBezTo>
                      <a:pt x="6871" y="18389"/>
                      <a:pt x="6965" y="17997"/>
                      <a:pt x="7059" y="17621"/>
                    </a:cubicBezTo>
                    <a:close/>
                    <a:moveTo>
                      <a:pt x="601" y="19392"/>
                    </a:moveTo>
                    <a:cubicBezTo>
                      <a:pt x="1024" y="19580"/>
                      <a:pt x="1432" y="19721"/>
                      <a:pt x="1855" y="19862"/>
                    </a:cubicBezTo>
                    <a:cubicBezTo>
                      <a:pt x="2074" y="20175"/>
                      <a:pt x="2310" y="20473"/>
                      <a:pt x="2592" y="20755"/>
                    </a:cubicBezTo>
                    <a:cubicBezTo>
                      <a:pt x="2843" y="21022"/>
                      <a:pt x="3125" y="21351"/>
                      <a:pt x="3469" y="21570"/>
                    </a:cubicBezTo>
                    <a:cubicBezTo>
                      <a:pt x="3046" y="21508"/>
                      <a:pt x="2639" y="21461"/>
                      <a:pt x="2231" y="21382"/>
                    </a:cubicBezTo>
                    <a:cubicBezTo>
                      <a:pt x="2090" y="21053"/>
                      <a:pt x="1714" y="20708"/>
                      <a:pt x="1495" y="20426"/>
                    </a:cubicBezTo>
                    <a:cubicBezTo>
                      <a:pt x="1212" y="20081"/>
                      <a:pt x="915" y="19737"/>
                      <a:pt x="601" y="19392"/>
                    </a:cubicBezTo>
                    <a:close/>
                    <a:moveTo>
                      <a:pt x="2247" y="19972"/>
                    </a:moveTo>
                    <a:lnTo>
                      <a:pt x="2247" y="19972"/>
                    </a:lnTo>
                    <a:cubicBezTo>
                      <a:pt x="2529" y="20050"/>
                      <a:pt x="2795" y="20128"/>
                      <a:pt x="3078" y="20191"/>
                    </a:cubicBezTo>
                    <a:cubicBezTo>
                      <a:pt x="3375" y="20505"/>
                      <a:pt x="3689" y="20818"/>
                      <a:pt x="3971" y="21147"/>
                    </a:cubicBezTo>
                    <a:cubicBezTo>
                      <a:pt x="4143" y="21335"/>
                      <a:pt x="4300" y="21523"/>
                      <a:pt x="4457" y="21712"/>
                    </a:cubicBezTo>
                    <a:cubicBezTo>
                      <a:pt x="4253" y="21680"/>
                      <a:pt x="4049" y="21649"/>
                      <a:pt x="3846" y="21618"/>
                    </a:cubicBezTo>
                    <a:cubicBezTo>
                      <a:pt x="3846" y="21602"/>
                      <a:pt x="3846" y="21586"/>
                      <a:pt x="3830" y="21555"/>
                    </a:cubicBezTo>
                    <a:cubicBezTo>
                      <a:pt x="3564" y="21210"/>
                      <a:pt x="3109" y="20928"/>
                      <a:pt x="2795" y="20599"/>
                    </a:cubicBezTo>
                    <a:cubicBezTo>
                      <a:pt x="2592" y="20395"/>
                      <a:pt x="2419" y="20191"/>
                      <a:pt x="2247" y="19972"/>
                    </a:cubicBezTo>
                    <a:close/>
                    <a:moveTo>
                      <a:pt x="6683" y="19016"/>
                    </a:moveTo>
                    <a:cubicBezTo>
                      <a:pt x="7043" y="19564"/>
                      <a:pt x="7466" y="20113"/>
                      <a:pt x="7952" y="20567"/>
                    </a:cubicBezTo>
                    <a:cubicBezTo>
                      <a:pt x="7843" y="21006"/>
                      <a:pt x="7749" y="21429"/>
                      <a:pt x="7655" y="21868"/>
                    </a:cubicBezTo>
                    <a:cubicBezTo>
                      <a:pt x="7451" y="21618"/>
                      <a:pt x="7231" y="21382"/>
                      <a:pt x="7028" y="21147"/>
                    </a:cubicBezTo>
                    <a:cubicBezTo>
                      <a:pt x="6777" y="20849"/>
                      <a:pt x="6510" y="20567"/>
                      <a:pt x="6244" y="20270"/>
                    </a:cubicBezTo>
                    <a:cubicBezTo>
                      <a:pt x="6416" y="19862"/>
                      <a:pt x="6557" y="19439"/>
                      <a:pt x="6683" y="19016"/>
                    </a:cubicBezTo>
                    <a:close/>
                    <a:moveTo>
                      <a:pt x="3391" y="20270"/>
                    </a:moveTo>
                    <a:cubicBezTo>
                      <a:pt x="3877" y="20379"/>
                      <a:pt x="4394" y="20505"/>
                      <a:pt x="4896" y="20567"/>
                    </a:cubicBezTo>
                    <a:cubicBezTo>
                      <a:pt x="5162" y="20881"/>
                      <a:pt x="5429" y="21179"/>
                      <a:pt x="5695" y="21492"/>
                    </a:cubicBezTo>
                    <a:cubicBezTo>
                      <a:pt x="5836" y="21665"/>
                      <a:pt x="5977" y="21837"/>
                      <a:pt x="6134" y="22009"/>
                    </a:cubicBezTo>
                    <a:cubicBezTo>
                      <a:pt x="5742" y="21931"/>
                      <a:pt x="5335" y="21853"/>
                      <a:pt x="4927" y="21790"/>
                    </a:cubicBezTo>
                    <a:cubicBezTo>
                      <a:pt x="4676" y="21492"/>
                      <a:pt x="4363" y="21194"/>
                      <a:pt x="4081" y="20928"/>
                    </a:cubicBezTo>
                    <a:cubicBezTo>
                      <a:pt x="3861" y="20693"/>
                      <a:pt x="3626" y="20489"/>
                      <a:pt x="3391" y="20270"/>
                    </a:cubicBezTo>
                    <a:close/>
                    <a:moveTo>
                      <a:pt x="6150" y="20489"/>
                    </a:moveTo>
                    <a:cubicBezTo>
                      <a:pt x="6354" y="20740"/>
                      <a:pt x="6573" y="20991"/>
                      <a:pt x="6792" y="21241"/>
                    </a:cubicBezTo>
                    <a:cubicBezTo>
                      <a:pt x="7043" y="21570"/>
                      <a:pt x="7278" y="21931"/>
                      <a:pt x="7560" y="22260"/>
                    </a:cubicBezTo>
                    <a:cubicBezTo>
                      <a:pt x="7545" y="22339"/>
                      <a:pt x="7529" y="22401"/>
                      <a:pt x="7513" y="22480"/>
                    </a:cubicBezTo>
                    <a:cubicBezTo>
                      <a:pt x="7482" y="22417"/>
                      <a:pt x="7419" y="22339"/>
                      <a:pt x="7294" y="22307"/>
                    </a:cubicBezTo>
                    <a:cubicBezTo>
                      <a:pt x="7106" y="22244"/>
                      <a:pt x="6918" y="22197"/>
                      <a:pt x="6730" y="22150"/>
                    </a:cubicBezTo>
                    <a:cubicBezTo>
                      <a:pt x="6479" y="21853"/>
                      <a:pt x="6197" y="21570"/>
                      <a:pt x="5930" y="21304"/>
                    </a:cubicBezTo>
                    <a:cubicBezTo>
                      <a:pt x="5711" y="21069"/>
                      <a:pt x="5491" y="20834"/>
                      <a:pt x="5272" y="20599"/>
                    </a:cubicBezTo>
                    <a:cubicBezTo>
                      <a:pt x="5429" y="20599"/>
                      <a:pt x="5570" y="20599"/>
                      <a:pt x="5727" y="20583"/>
                    </a:cubicBezTo>
                    <a:cubicBezTo>
                      <a:pt x="5774" y="20567"/>
                      <a:pt x="5805" y="20552"/>
                      <a:pt x="5836" y="20536"/>
                    </a:cubicBezTo>
                    <a:cubicBezTo>
                      <a:pt x="5873" y="20546"/>
                      <a:pt x="5911" y="20552"/>
                      <a:pt x="5949" y="20552"/>
                    </a:cubicBezTo>
                    <a:cubicBezTo>
                      <a:pt x="6024" y="20552"/>
                      <a:pt x="6098" y="20531"/>
                      <a:pt x="6150" y="20489"/>
                    </a:cubicBezTo>
                    <a:close/>
                    <a:moveTo>
                      <a:pt x="2031" y="0"/>
                    </a:moveTo>
                    <a:cubicBezTo>
                      <a:pt x="1865" y="0"/>
                      <a:pt x="1773" y="61"/>
                      <a:pt x="1745" y="159"/>
                    </a:cubicBezTo>
                    <a:cubicBezTo>
                      <a:pt x="1604" y="175"/>
                      <a:pt x="1479" y="253"/>
                      <a:pt x="1463" y="379"/>
                    </a:cubicBezTo>
                    <a:cubicBezTo>
                      <a:pt x="1259" y="3623"/>
                      <a:pt x="1118" y="6852"/>
                      <a:pt x="883" y="10081"/>
                    </a:cubicBezTo>
                    <a:cubicBezTo>
                      <a:pt x="664" y="13075"/>
                      <a:pt x="209" y="16053"/>
                      <a:pt x="288" y="19094"/>
                    </a:cubicBezTo>
                    <a:cubicBezTo>
                      <a:pt x="264" y="19089"/>
                      <a:pt x="239" y="19086"/>
                      <a:pt x="216" y="19086"/>
                    </a:cubicBezTo>
                    <a:cubicBezTo>
                      <a:pt x="100" y="19086"/>
                      <a:pt x="0" y="19149"/>
                      <a:pt x="52" y="19266"/>
                    </a:cubicBezTo>
                    <a:cubicBezTo>
                      <a:pt x="288" y="19721"/>
                      <a:pt x="538" y="20175"/>
                      <a:pt x="852" y="20614"/>
                    </a:cubicBezTo>
                    <a:cubicBezTo>
                      <a:pt x="1040" y="20881"/>
                      <a:pt x="1259" y="21288"/>
                      <a:pt x="1573" y="21539"/>
                    </a:cubicBezTo>
                    <a:cubicBezTo>
                      <a:pt x="1589" y="21602"/>
                      <a:pt x="1651" y="21665"/>
                      <a:pt x="1761" y="21696"/>
                    </a:cubicBezTo>
                    <a:cubicBezTo>
                      <a:pt x="1792" y="21712"/>
                      <a:pt x="1824" y="21727"/>
                      <a:pt x="1871" y="21743"/>
                    </a:cubicBezTo>
                    <a:cubicBezTo>
                      <a:pt x="1871" y="21743"/>
                      <a:pt x="1886" y="21743"/>
                      <a:pt x="1902" y="21759"/>
                    </a:cubicBezTo>
                    <a:cubicBezTo>
                      <a:pt x="1918" y="21759"/>
                      <a:pt x="1949" y="21759"/>
                      <a:pt x="1980" y="21774"/>
                    </a:cubicBezTo>
                    <a:cubicBezTo>
                      <a:pt x="3539" y="22249"/>
                      <a:pt x="5380" y="22767"/>
                      <a:pt x="6995" y="22767"/>
                    </a:cubicBezTo>
                    <a:cubicBezTo>
                      <a:pt x="7085" y="22767"/>
                      <a:pt x="7174" y="22765"/>
                      <a:pt x="7263" y="22762"/>
                    </a:cubicBezTo>
                    <a:cubicBezTo>
                      <a:pt x="7404" y="22746"/>
                      <a:pt x="7482" y="22683"/>
                      <a:pt x="7513" y="22621"/>
                    </a:cubicBezTo>
                    <a:cubicBezTo>
                      <a:pt x="7552" y="22699"/>
                      <a:pt x="7664" y="22759"/>
                      <a:pt x="7762" y="22759"/>
                    </a:cubicBezTo>
                    <a:cubicBezTo>
                      <a:pt x="7822" y="22759"/>
                      <a:pt x="7876" y="22737"/>
                      <a:pt x="7905" y="22683"/>
                    </a:cubicBezTo>
                    <a:cubicBezTo>
                      <a:pt x="7921" y="22636"/>
                      <a:pt x="7937" y="22605"/>
                      <a:pt x="7952" y="22574"/>
                    </a:cubicBezTo>
                    <a:cubicBezTo>
                      <a:pt x="8015" y="22558"/>
                      <a:pt x="8062" y="22511"/>
                      <a:pt x="8031" y="22464"/>
                    </a:cubicBezTo>
                    <a:cubicBezTo>
                      <a:pt x="8031" y="22448"/>
                      <a:pt x="8015" y="22433"/>
                      <a:pt x="8015" y="22417"/>
                    </a:cubicBezTo>
                    <a:cubicBezTo>
                      <a:pt x="9285" y="19658"/>
                      <a:pt x="10053" y="16696"/>
                      <a:pt x="10727" y="13749"/>
                    </a:cubicBezTo>
                    <a:cubicBezTo>
                      <a:pt x="11275" y="11335"/>
                      <a:pt x="12012" y="8906"/>
                      <a:pt x="12498" y="6460"/>
                    </a:cubicBezTo>
                    <a:cubicBezTo>
                      <a:pt x="12505" y="6461"/>
                      <a:pt x="12512" y="6462"/>
                      <a:pt x="12519" y="6462"/>
                    </a:cubicBezTo>
                    <a:cubicBezTo>
                      <a:pt x="12621" y="6462"/>
                      <a:pt x="12713" y="6359"/>
                      <a:pt x="12655" y="6257"/>
                    </a:cubicBezTo>
                    <a:cubicBezTo>
                      <a:pt x="12623" y="6225"/>
                      <a:pt x="12592" y="6178"/>
                      <a:pt x="12561" y="6131"/>
                    </a:cubicBezTo>
                    <a:cubicBezTo>
                      <a:pt x="12655" y="5598"/>
                      <a:pt x="12749" y="5065"/>
                      <a:pt x="12811" y="4532"/>
                    </a:cubicBezTo>
                    <a:cubicBezTo>
                      <a:pt x="13031" y="4470"/>
                      <a:pt x="13125" y="4235"/>
                      <a:pt x="12890" y="4031"/>
                    </a:cubicBezTo>
                    <a:cubicBezTo>
                      <a:pt x="12890" y="4015"/>
                      <a:pt x="12890" y="3984"/>
                      <a:pt x="12890" y="3953"/>
                    </a:cubicBezTo>
                    <a:cubicBezTo>
                      <a:pt x="12913" y="3767"/>
                      <a:pt x="12704" y="3633"/>
                      <a:pt x="12518" y="3633"/>
                    </a:cubicBezTo>
                    <a:cubicBezTo>
                      <a:pt x="12453" y="3633"/>
                      <a:pt x="12390" y="3649"/>
                      <a:pt x="12341" y="3686"/>
                    </a:cubicBezTo>
                    <a:cubicBezTo>
                      <a:pt x="11855" y="3373"/>
                      <a:pt x="11369" y="3043"/>
                      <a:pt x="10930" y="2699"/>
                    </a:cubicBezTo>
                    <a:cubicBezTo>
                      <a:pt x="10476" y="2354"/>
                      <a:pt x="10053" y="1899"/>
                      <a:pt x="9535" y="1633"/>
                    </a:cubicBezTo>
                    <a:cubicBezTo>
                      <a:pt x="9504" y="1617"/>
                      <a:pt x="9488" y="1601"/>
                      <a:pt x="9473" y="1586"/>
                    </a:cubicBezTo>
                    <a:cubicBezTo>
                      <a:pt x="8407" y="1037"/>
                      <a:pt x="7012" y="896"/>
                      <a:pt x="5821" y="661"/>
                    </a:cubicBezTo>
                    <a:cubicBezTo>
                      <a:pt x="4582" y="410"/>
                      <a:pt x="3344" y="112"/>
                      <a:pt x="2090" y="3"/>
                    </a:cubicBezTo>
                    <a:cubicBezTo>
                      <a:pt x="2069" y="1"/>
                      <a:pt x="2050" y="0"/>
                      <a:pt x="2031" y="0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9BA8F3A-ECEB-3414-993C-E80B34596E54}"/>
              </a:ext>
            </a:extLst>
          </p:cNvPr>
          <p:cNvGrpSpPr/>
          <p:nvPr/>
        </p:nvGrpSpPr>
        <p:grpSpPr>
          <a:xfrm>
            <a:off x="1784828" y="3022941"/>
            <a:ext cx="1928479" cy="1718069"/>
            <a:chOff x="1748057" y="3950601"/>
            <a:chExt cx="1928479" cy="171806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E2CC39B-A62F-96A1-E119-0AF36D7A71CE}"/>
                </a:ext>
              </a:extLst>
            </p:cNvPr>
            <p:cNvGrpSpPr/>
            <p:nvPr/>
          </p:nvGrpSpPr>
          <p:grpSpPr>
            <a:xfrm>
              <a:off x="1748057" y="3950601"/>
              <a:ext cx="1712382" cy="1413442"/>
              <a:chOff x="1873970" y="4615021"/>
              <a:chExt cx="1712382" cy="141344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FAA8BFC-4B71-441B-9D3C-B65755DEA8A4}"/>
                  </a:ext>
                </a:extLst>
              </p:cNvPr>
              <p:cNvGrpSpPr/>
              <p:nvPr/>
            </p:nvGrpSpPr>
            <p:grpSpPr>
              <a:xfrm>
                <a:off x="1873970" y="4615021"/>
                <a:ext cx="858723" cy="1408859"/>
                <a:chOff x="9006365" y="1723614"/>
                <a:chExt cx="1868586" cy="2652775"/>
              </a:xfrm>
            </p:grpSpPr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8DEC2ADC-7101-E9F8-1AAB-D132E2E8A018}"/>
                    </a:ext>
                  </a:extLst>
                </p:cNvPr>
                <p:cNvSpPr/>
                <p:nvPr/>
              </p:nvSpPr>
              <p:spPr>
                <a:xfrm>
                  <a:off x="9656825" y="1723614"/>
                  <a:ext cx="1052313" cy="1328427"/>
                </a:xfrm>
                <a:custGeom>
                  <a:avLst/>
                  <a:gdLst>
                    <a:gd name="connsiteX0" fmla="*/ 1291687 w 1362409"/>
                    <a:gd name="connsiteY0" fmla="*/ 708119 h 1719888"/>
                    <a:gd name="connsiteX1" fmla="*/ 1337534 w 1362409"/>
                    <a:gd name="connsiteY1" fmla="*/ 514033 h 1719888"/>
                    <a:gd name="connsiteX2" fmla="*/ 1359693 w 1362409"/>
                    <a:gd name="connsiteY2" fmla="*/ 360063 h 1719888"/>
                    <a:gd name="connsiteX3" fmla="*/ 1290540 w 1362409"/>
                    <a:gd name="connsiteY3" fmla="*/ 206857 h 1719888"/>
                    <a:gd name="connsiteX4" fmla="*/ 1237434 w 1362409"/>
                    <a:gd name="connsiteY4" fmla="*/ 146110 h 1719888"/>
                    <a:gd name="connsiteX5" fmla="*/ 1217949 w 1362409"/>
                    <a:gd name="connsiteY5" fmla="*/ 141525 h 1719888"/>
                    <a:gd name="connsiteX6" fmla="*/ 1217185 w 1362409"/>
                    <a:gd name="connsiteY6" fmla="*/ 158718 h 1719888"/>
                    <a:gd name="connsiteX7" fmla="*/ 1221006 w 1362409"/>
                    <a:gd name="connsiteY7" fmla="*/ 177057 h 1719888"/>
                    <a:gd name="connsiteX8" fmla="*/ 1154527 w 1362409"/>
                    <a:gd name="connsiteY8" fmla="*/ 201890 h 1719888"/>
                    <a:gd name="connsiteX9" fmla="*/ 1086521 w 1362409"/>
                    <a:gd name="connsiteY9" fmla="*/ 181641 h 1719888"/>
                    <a:gd name="connsiteX10" fmla="*/ 916122 w 1362409"/>
                    <a:gd name="connsiteY10" fmla="*/ 71608 h 1719888"/>
                    <a:gd name="connsiteX11" fmla="*/ 803796 w 1362409"/>
                    <a:gd name="connsiteY11" fmla="*/ 30346 h 1719888"/>
                    <a:gd name="connsiteX12" fmla="*/ 662817 w 1362409"/>
                    <a:gd name="connsiteY12" fmla="*/ 2837 h 1719888"/>
                    <a:gd name="connsiteX13" fmla="*/ 468348 w 1362409"/>
                    <a:gd name="connsiteY13" fmla="*/ 2455 h 1719888"/>
                    <a:gd name="connsiteX14" fmla="*/ 419827 w 1362409"/>
                    <a:gd name="connsiteY14" fmla="*/ 11243 h 1719888"/>
                    <a:gd name="connsiteX15" fmla="*/ 412568 w 1362409"/>
                    <a:gd name="connsiteY15" fmla="*/ 16591 h 1719888"/>
                    <a:gd name="connsiteX16" fmla="*/ 418298 w 1362409"/>
                    <a:gd name="connsiteY16" fmla="*/ 24997 h 1719888"/>
                    <a:gd name="connsiteX17" fmla="*/ 451156 w 1362409"/>
                    <a:gd name="connsiteY17" fmla="*/ 33020 h 1719888"/>
                    <a:gd name="connsiteX18" fmla="*/ 523747 w 1362409"/>
                    <a:gd name="connsiteY18" fmla="*/ 36077 h 1719888"/>
                    <a:gd name="connsiteX19" fmla="*/ 549345 w 1362409"/>
                    <a:gd name="connsiteY19" fmla="*/ 47156 h 1719888"/>
                    <a:gd name="connsiteX20" fmla="*/ 528332 w 1362409"/>
                    <a:gd name="connsiteY20" fmla="*/ 58618 h 1719888"/>
                    <a:gd name="connsiteX21" fmla="*/ 516488 w 1362409"/>
                    <a:gd name="connsiteY21" fmla="*/ 63585 h 1719888"/>
                    <a:gd name="connsiteX22" fmla="*/ 297186 w 1362409"/>
                    <a:gd name="connsiteY22" fmla="*/ 85362 h 1719888"/>
                    <a:gd name="connsiteX23" fmla="*/ 134810 w 1362409"/>
                    <a:gd name="connsiteY23" fmla="*/ 126243 h 1719888"/>
                    <a:gd name="connsiteX24" fmla="*/ 12551 w 1362409"/>
                    <a:gd name="connsiteY24" fmla="*/ 195777 h 1719888"/>
                    <a:gd name="connsiteX25" fmla="*/ 707 w 1362409"/>
                    <a:gd name="connsiteY25" fmla="*/ 213352 h 1719888"/>
                    <a:gd name="connsiteX26" fmla="*/ 21339 w 1362409"/>
                    <a:gd name="connsiteY26" fmla="*/ 216791 h 1719888"/>
                    <a:gd name="connsiteX27" fmla="*/ 28980 w 1362409"/>
                    <a:gd name="connsiteY27" fmla="*/ 215645 h 1719888"/>
                    <a:gd name="connsiteX28" fmla="*/ 105392 w 1362409"/>
                    <a:gd name="connsiteY28" fmla="*/ 189664 h 1719888"/>
                    <a:gd name="connsiteX29" fmla="*/ 160026 w 1362409"/>
                    <a:gd name="connsiteY29" fmla="*/ 177439 h 1719888"/>
                    <a:gd name="connsiteX30" fmla="*/ 174544 w 1362409"/>
                    <a:gd name="connsiteY30" fmla="*/ 183169 h 1719888"/>
                    <a:gd name="connsiteX31" fmla="*/ 165757 w 1362409"/>
                    <a:gd name="connsiteY31" fmla="*/ 195395 h 1719888"/>
                    <a:gd name="connsiteX32" fmla="*/ 146272 w 1362409"/>
                    <a:gd name="connsiteY32" fmla="*/ 206857 h 1719888"/>
                    <a:gd name="connsiteX33" fmla="*/ 32800 w 1362409"/>
                    <a:gd name="connsiteY33" fmla="*/ 303518 h 1719888"/>
                    <a:gd name="connsiteX34" fmla="*/ 26687 w 1362409"/>
                    <a:gd name="connsiteY34" fmla="*/ 323767 h 1719888"/>
                    <a:gd name="connsiteX35" fmla="*/ 46937 w 1362409"/>
                    <a:gd name="connsiteY35" fmla="*/ 319947 h 1719888"/>
                    <a:gd name="connsiteX36" fmla="*/ 62601 w 1362409"/>
                    <a:gd name="connsiteY36" fmla="*/ 309631 h 1719888"/>
                    <a:gd name="connsiteX37" fmla="*/ 115325 w 1362409"/>
                    <a:gd name="connsiteY37" fmla="*/ 314216 h 1719888"/>
                    <a:gd name="connsiteX38" fmla="*/ 137103 w 1362409"/>
                    <a:gd name="connsiteY38" fmla="*/ 357771 h 1719888"/>
                    <a:gd name="connsiteX39" fmla="*/ 175308 w 1362409"/>
                    <a:gd name="connsiteY39" fmla="*/ 461691 h 1719888"/>
                    <a:gd name="connsiteX40" fmla="*/ 220392 w 1362409"/>
                    <a:gd name="connsiteY40" fmla="*/ 614515 h 1719888"/>
                    <a:gd name="connsiteX41" fmla="*/ 221538 w 1362409"/>
                    <a:gd name="connsiteY41" fmla="*/ 704299 h 1719888"/>
                    <a:gd name="connsiteX42" fmla="*/ 221538 w 1362409"/>
                    <a:gd name="connsiteY42" fmla="*/ 704299 h 1719888"/>
                    <a:gd name="connsiteX43" fmla="*/ 221538 w 1362409"/>
                    <a:gd name="connsiteY43" fmla="*/ 704299 h 1719888"/>
                    <a:gd name="connsiteX44" fmla="*/ 160026 w 1362409"/>
                    <a:gd name="connsiteY44" fmla="*/ 743651 h 1719888"/>
                    <a:gd name="connsiteX45" fmla="*/ 152003 w 1362409"/>
                    <a:gd name="connsiteY45" fmla="*/ 850246 h 1719888"/>
                    <a:gd name="connsiteX46" fmla="*/ 197086 w 1362409"/>
                    <a:gd name="connsiteY46" fmla="*/ 929714 h 1719888"/>
                    <a:gd name="connsiteX47" fmla="*/ 226887 w 1362409"/>
                    <a:gd name="connsiteY47" fmla="*/ 950345 h 1719888"/>
                    <a:gd name="connsiteX48" fmla="*/ 251338 w 1362409"/>
                    <a:gd name="connsiteY48" fmla="*/ 1020262 h 1719888"/>
                    <a:gd name="connsiteX49" fmla="*/ 633780 w 1362409"/>
                    <a:gd name="connsiteY49" fmla="*/ 1386275 h 1719888"/>
                    <a:gd name="connsiteX50" fmla="*/ 634544 w 1362409"/>
                    <a:gd name="connsiteY50" fmla="*/ 1484465 h 1719888"/>
                    <a:gd name="connsiteX51" fmla="*/ 588315 w 1362409"/>
                    <a:gd name="connsiteY51" fmla="*/ 1569664 h 1719888"/>
                    <a:gd name="connsiteX52" fmla="*/ 585258 w 1362409"/>
                    <a:gd name="connsiteY52" fmla="*/ 1601375 h 1719888"/>
                    <a:gd name="connsiteX53" fmla="*/ 652119 w 1362409"/>
                    <a:gd name="connsiteY53" fmla="*/ 1717903 h 1719888"/>
                    <a:gd name="connsiteX54" fmla="*/ 835890 w 1362409"/>
                    <a:gd name="connsiteY54" fmla="*/ 1719431 h 1719888"/>
                    <a:gd name="connsiteX55" fmla="*/ 915358 w 1362409"/>
                    <a:gd name="connsiteY55" fmla="*/ 1592970 h 1719888"/>
                    <a:gd name="connsiteX56" fmla="*/ 909627 w 1362409"/>
                    <a:gd name="connsiteY56" fmla="*/ 1565461 h 1719888"/>
                    <a:gd name="connsiteX57" fmla="*/ 875242 w 1362409"/>
                    <a:gd name="connsiteY57" fmla="*/ 1516176 h 1719888"/>
                    <a:gd name="connsiteX58" fmla="*/ 865690 w 1362409"/>
                    <a:gd name="connsiteY58" fmla="*/ 1387039 h 1719888"/>
                    <a:gd name="connsiteX59" fmla="*/ 1090341 w 1362409"/>
                    <a:gd name="connsiteY59" fmla="*/ 1274332 h 1719888"/>
                    <a:gd name="connsiteX60" fmla="*/ 1191205 w 1362409"/>
                    <a:gd name="connsiteY60" fmla="*/ 1166973 h 1719888"/>
                    <a:gd name="connsiteX61" fmla="*/ 1263414 w 1362409"/>
                    <a:gd name="connsiteY61" fmla="*/ 956840 h 1719888"/>
                    <a:gd name="connsiteX62" fmla="*/ 1263414 w 1362409"/>
                    <a:gd name="connsiteY62" fmla="*/ 956840 h 1719888"/>
                    <a:gd name="connsiteX63" fmla="*/ 1338298 w 1362409"/>
                    <a:gd name="connsiteY63" fmla="*/ 861325 h 1719888"/>
                    <a:gd name="connsiteX64" fmla="*/ 1344029 w 1362409"/>
                    <a:gd name="connsiteY64" fmla="*/ 791790 h 1719888"/>
                    <a:gd name="connsiteX65" fmla="*/ 1291687 w 1362409"/>
                    <a:gd name="connsiteY65" fmla="*/ 708119 h 1719888"/>
                    <a:gd name="connsiteX66" fmla="*/ 272352 w 1362409"/>
                    <a:gd name="connsiteY66" fmla="*/ 878518 h 1719888"/>
                    <a:gd name="connsiteX67" fmla="*/ 272352 w 1362409"/>
                    <a:gd name="connsiteY67" fmla="*/ 878518 h 1719888"/>
                    <a:gd name="connsiteX68" fmla="*/ 272352 w 1362409"/>
                    <a:gd name="connsiteY68" fmla="*/ 878518 h 1719888"/>
                    <a:gd name="connsiteX69" fmla="*/ 272352 w 1362409"/>
                    <a:gd name="connsiteY69" fmla="*/ 878518 h 1719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</a:cxnLst>
                  <a:rect l="l" t="t" r="r" b="b"/>
                  <a:pathLst>
                    <a:path w="1362409" h="1719888">
                      <a:moveTo>
                        <a:pt x="1291687" y="708119"/>
                      </a:moveTo>
                      <a:cubicBezTo>
                        <a:pt x="1290158" y="639349"/>
                        <a:pt x="1315374" y="577073"/>
                        <a:pt x="1337534" y="514033"/>
                      </a:cubicBezTo>
                      <a:cubicBezTo>
                        <a:pt x="1359693" y="458634"/>
                        <a:pt x="1366952" y="396359"/>
                        <a:pt x="1359693" y="360063"/>
                      </a:cubicBezTo>
                      <a:cubicBezTo>
                        <a:pt x="1348614" y="305811"/>
                        <a:pt x="1302002" y="222904"/>
                        <a:pt x="1290540" y="206857"/>
                      </a:cubicBezTo>
                      <a:cubicBezTo>
                        <a:pt x="1274876" y="184698"/>
                        <a:pt x="1258065" y="163684"/>
                        <a:pt x="1237434" y="146110"/>
                      </a:cubicBezTo>
                      <a:cubicBezTo>
                        <a:pt x="1232085" y="141525"/>
                        <a:pt x="1224062" y="138086"/>
                        <a:pt x="1217949" y="141525"/>
                      </a:cubicBezTo>
                      <a:cubicBezTo>
                        <a:pt x="1211454" y="145346"/>
                        <a:pt x="1216039" y="152987"/>
                        <a:pt x="1217185" y="158718"/>
                      </a:cubicBezTo>
                      <a:cubicBezTo>
                        <a:pt x="1218331" y="164831"/>
                        <a:pt x="1219477" y="170944"/>
                        <a:pt x="1221006" y="177057"/>
                      </a:cubicBezTo>
                      <a:cubicBezTo>
                        <a:pt x="1202667" y="195777"/>
                        <a:pt x="1178597" y="199216"/>
                        <a:pt x="1154527" y="201890"/>
                      </a:cubicBezTo>
                      <a:cubicBezTo>
                        <a:pt x="1129311" y="203419"/>
                        <a:pt x="1107916" y="192339"/>
                        <a:pt x="1086521" y="181641"/>
                      </a:cubicBezTo>
                      <a:cubicBezTo>
                        <a:pt x="1025773" y="151076"/>
                        <a:pt x="978016" y="100645"/>
                        <a:pt x="916122" y="71608"/>
                      </a:cubicBezTo>
                      <a:cubicBezTo>
                        <a:pt x="879062" y="57090"/>
                        <a:pt x="843149" y="40661"/>
                        <a:pt x="803796" y="30346"/>
                      </a:cubicBezTo>
                      <a:cubicBezTo>
                        <a:pt x="757185" y="18502"/>
                        <a:pt x="710574" y="6276"/>
                        <a:pt x="662817" y="2837"/>
                      </a:cubicBezTo>
                      <a:cubicBezTo>
                        <a:pt x="597866" y="-2129"/>
                        <a:pt x="533298" y="545"/>
                        <a:pt x="468348" y="2455"/>
                      </a:cubicBezTo>
                      <a:cubicBezTo>
                        <a:pt x="451538" y="2837"/>
                        <a:pt x="436255" y="8950"/>
                        <a:pt x="419827" y="11243"/>
                      </a:cubicBezTo>
                      <a:cubicBezTo>
                        <a:pt x="416770" y="11625"/>
                        <a:pt x="413332" y="12771"/>
                        <a:pt x="412568" y="16591"/>
                      </a:cubicBezTo>
                      <a:cubicBezTo>
                        <a:pt x="411803" y="21176"/>
                        <a:pt x="414478" y="23469"/>
                        <a:pt x="418298" y="24997"/>
                      </a:cubicBezTo>
                      <a:cubicBezTo>
                        <a:pt x="428996" y="29199"/>
                        <a:pt x="439312" y="33020"/>
                        <a:pt x="451156" y="33020"/>
                      </a:cubicBezTo>
                      <a:cubicBezTo>
                        <a:pt x="475225" y="33402"/>
                        <a:pt x="499677" y="33784"/>
                        <a:pt x="523747" y="36077"/>
                      </a:cubicBezTo>
                      <a:cubicBezTo>
                        <a:pt x="532916" y="36841"/>
                        <a:pt x="548199" y="36841"/>
                        <a:pt x="549345" y="47156"/>
                      </a:cubicBezTo>
                      <a:cubicBezTo>
                        <a:pt x="550873" y="57854"/>
                        <a:pt x="535209" y="54033"/>
                        <a:pt x="528332" y="58618"/>
                      </a:cubicBezTo>
                      <a:cubicBezTo>
                        <a:pt x="524511" y="61292"/>
                        <a:pt x="521072" y="62821"/>
                        <a:pt x="516488" y="63585"/>
                      </a:cubicBezTo>
                      <a:cubicBezTo>
                        <a:pt x="443896" y="77721"/>
                        <a:pt x="370159" y="77721"/>
                        <a:pt x="297186" y="85362"/>
                      </a:cubicBezTo>
                      <a:cubicBezTo>
                        <a:pt x="240641" y="91475"/>
                        <a:pt x="186388" y="103701"/>
                        <a:pt x="134810" y="126243"/>
                      </a:cubicBezTo>
                      <a:cubicBezTo>
                        <a:pt x="91637" y="144964"/>
                        <a:pt x="49229" y="165595"/>
                        <a:pt x="12551" y="195777"/>
                      </a:cubicBezTo>
                      <a:cubicBezTo>
                        <a:pt x="7202" y="200362"/>
                        <a:pt x="-2731" y="204947"/>
                        <a:pt x="707" y="213352"/>
                      </a:cubicBezTo>
                      <a:cubicBezTo>
                        <a:pt x="4146" y="220993"/>
                        <a:pt x="14079" y="216791"/>
                        <a:pt x="21339" y="216791"/>
                      </a:cubicBezTo>
                      <a:cubicBezTo>
                        <a:pt x="24013" y="216791"/>
                        <a:pt x="26687" y="216791"/>
                        <a:pt x="28980" y="215645"/>
                      </a:cubicBezTo>
                      <a:cubicBezTo>
                        <a:pt x="54578" y="207239"/>
                        <a:pt x="79794" y="198070"/>
                        <a:pt x="105392" y="189664"/>
                      </a:cubicBezTo>
                      <a:cubicBezTo>
                        <a:pt x="123348" y="183934"/>
                        <a:pt x="140541" y="175910"/>
                        <a:pt x="160026" y="177439"/>
                      </a:cubicBezTo>
                      <a:cubicBezTo>
                        <a:pt x="165375" y="177821"/>
                        <a:pt x="172252" y="175910"/>
                        <a:pt x="174544" y="183169"/>
                      </a:cubicBezTo>
                      <a:cubicBezTo>
                        <a:pt x="176455" y="190429"/>
                        <a:pt x="171488" y="192721"/>
                        <a:pt x="165757" y="195395"/>
                      </a:cubicBezTo>
                      <a:cubicBezTo>
                        <a:pt x="158880" y="198452"/>
                        <a:pt x="153149" y="204565"/>
                        <a:pt x="146272" y="206857"/>
                      </a:cubicBezTo>
                      <a:cubicBezTo>
                        <a:pt x="95840" y="224432"/>
                        <a:pt x="64511" y="264166"/>
                        <a:pt x="32800" y="303518"/>
                      </a:cubicBezTo>
                      <a:cubicBezTo>
                        <a:pt x="28216" y="309249"/>
                        <a:pt x="22867" y="318037"/>
                        <a:pt x="26687" y="323767"/>
                      </a:cubicBezTo>
                      <a:cubicBezTo>
                        <a:pt x="32800" y="331409"/>
                        <a:pt x="40442" y="323385"/>
                        <a:pt x="46937" y="319947"/>
                      </a:cubicBezTo>
                      <a:cubicBezTo>
                        <a:pt x="52667" y="317272"/>
                        <a:pt x="57252" y="313070"/>
                        <a:pt x="62601" y="309631"/>
                      </a:cubicBezTo>
                      <a:cubicBezTo>
                        <a:pt x="83614" y="296641"/>
                        <a:pt x="101953" y="297787"/>
                        <a:pt x="115325" y="314216"/>
                      </a:cubicBezTo>
                      <a:cubicBezTo>
                        <a:pt x="126023" y="326824"/>
                        <a:pt x="132136" y="341724"/>
                        <a:pt x="137103" y="357771"/>
                      </a:cubicBezTo>
                      <a:cubicBezTo>
                        <a:pt x="147800" y="392920"/>
                        <a:pt x="151621" y="431126"/>
                        <a:pt x="175308" y="461691"/>
                      </a:cubicBezTo>
                      <a:cubicBezTo>
                        <a:pt x="210076" y="506774"/>
                        <a:pt x="223066" y="557970"/>
                        <a:pt x="220392" y="614515"/>
                      </a:cubicBezTo>
                      <a:cubicBezTo>
                        <a:pt x="218863" y="644315"/>
                        <a:pt x="221156" y="674116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196322" y="710412"/>
                        <a:pt x="174544" y="721109"/>
                        <a:pt x="160026" y="743651"/>
                      </a:cubicBezTo>
                      <a:cubicBezTo>
                        <a:pt x="140923" y="778036"/>
                        <a:pt x="147036" y="814332"/>
                        <a:pt x="152003" y="850246"/>
                      </a:cubicBezTo>
                      <a:cubicBezTo>
                        <a:pt x="163465" y="878900"/>
                        <a:pt x="174544" y="907555"/>
                        <a:pt x="197086" y="929714"/>
                      </a:cubicBezTo>
                      <a:cubicBezTo>
                        <a:pt x="205873" y="938119"/>
                        <a:pt x="212368" y="949963"/>
                        <a:pt x="226887" y="950345"/>
                      </a:cubicBezTo>
                      <a:cubicBezTo>
                        <a:pt x="234910" y="973651"/>
                        <a:pt x="242551" y="997339"/>
                        <a:pt x="251338" y="1020262"/>
                      </a:cubicBezTo>
                      <a:cubicBezTo>
                        <a:pt x="273880" y="1078717"/>
                        <a:pt x="444279" y="1312920"/>
                        <a:pt x="633780" y="1386275"/>
                      </a:cubicBezTo>
                      <a:cubicBezTo>
                        <a:pt x="634162" y="1419132"/>
                        <a:pt x="634162" y="1451607"/>
                        <a:pt x="634544" y="1484465"/>
                      </a:cubicBezTo>
                      <a:cubicBezTo>
                        <a:pt x="631870" y="1519996"/>
                        <a:pt x="620790" y="1550561"/>
                        <a:pt x="588315" y="1569664"/>
                      </a:cubicBezTo>
                      <a:cubicBezTo>
                        <a:pt x="575707" y="1583036"/>
                        <a:pt x="578763" y="1589531"/>
                        <a:pt x="585258" y="1601375"/>
                      </a:cubicBezTo>
                      <a:cubicBezTo>
                        <a:pt x="607418" y="1640727"/>
                        <a:pt x="640657" y="1706823"/>
                        <a:pt x="652119" y="1717903"/>
                      </a:cubicBezTo>
                      <a:cubicBezTo>
                        <a:pt x="656704" y="1720195"/>
                        <a:pt x="832833" y="1720195"/>
                        <a:pt x="835890" y="1719431"/>
                      </a:cubicBezTo>
                      <a:cubicBezTo>
                        <a:pt x="841238" y="1717139"/>
                        <a:pt x="888614" y="1628119"/>
                        <a:pt x="915358" y="1592970"/>
                      </a:cubicBezTo>
                      <a:cubicBezTo>
                        <a:pt x="921853" y="1584182"/>
                        <a:pt x="916504" y="1576159"/>
                        <a:pt x="909627" y="1565461"/>
                      </a:cubicBezTo>
                      <a:cubicBezTo>
                        <a:pt x="895109" y="1551325"/>
                        <a:pt x="883265" y="1535661"/>
                        <a:pt x="875242" y="1516176"/>
                      </a:cubicBezTo>
                      <a:cubicBezTo>
                        <a:pt x="867983" y="1498219"/>
                        <a:pt x="874096" y="1411491"/>
                        <a:pt x="865690" y="1387039"/>
                      </a:cubicBezTo>
                      <a:cubicBezTo>
                        <a:pt x="864926" y="1385893"/>
                        <a:pt x="1019278" y="1319797"/>
                        <a:pt x="1090341" y="1274332"/>
                      </a:cubicBezTo>
                      <a:cubicBezTo>
                        <a:pt x="1131604" y="1247970"/>
                        <a:pt x="1183946" y="1178817"/>
                        <a:pt x="1191205" y="1166973"/>
                      </a:cubicBezTo>
                      <a:cubicBezTo>
                        <a:pt x="1245839" y="1079099"/>
                        <a:pt x="1258065" y="967538"/>
                        <a:pt x="1263414" y="956840"/>
                      </a:cubicBezTo>
                      <a:cubicBezTo>
                        <a:pt x="1263414" y="956840"/>
                        <a:pt x="1263414" y="956840"/>
                        <a:pt x="1263414" y="956840"/>
                      </a:cubicBezTo>
                      <a:cubicBezTo>
                        <a:pt x="1302002" y="935827"/>
                        <a:pt x="1323780" y="902206"/>
                        <a:pt x="1338298" y="861325"/>
                      </a:cubicBezTo>
                      <a:cubicBezTo>
                        <a:pt x="1346703" y="837638"/>
                        <a:pt x="1342883" y="815096"/>
                        <a:pt x="1344029" y="791790"/>
                      </a:cubicBezTo>
                      <a:cubicBezTo>
                        <a:pt x="1347849" y="752438"/>
                        <a:pt x="1329128" y="724166"/>
                        <a:pt x="1291687" y="708119"/>
                      </a:cubicBezTo>
                      <a:close/>
                      <a:moveTo>
                        <a:pt x="272352" y="878518"/>
                      </a:move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5" name="Freeform: Shape 254">
                  <a:extLst>
                    <a:ext uri="{FF2B5EF4-FFF2-40B4-BE49-F238E27FC236}">
                      <a16:creationId xmlns:a16="http://schemas.microsoft.com/office/drawing/2014/main" id="{90DA4E97-0F39-87FA-F201-D13BADA0626C}"/>
                    </a:ext>
                  </a:extLst>
                </p:cNvPr>
                <p:cNvSpPr/>
                <p:nvPr/>
              </p:nvSpPr>
              <p:spPr>
                <a:xfrm>
                  <a:off x="10108578" y="3061131"/>
                  <a:ext cx="244932" cy="1310536"/>
                </a:xfrm>
                <a:custGeom>
                  <a:avLst/>
                  <a:gdLst>
                    <a:gd name="connsiteX0" fmla="*/ 0 w 317109"/>
                    <a:gd name="connsiteY0" fmla="*/ 0 h 1696726"/>
                    <a:gd name="connsiteX1" fmla="*/ 317109 w 317109"/>
                    <a:gd name="connsiteY1" fmla="*/ 0 h 1696726"/>
                    <a:gd name="connsiteX2" fmla="*/ 317109 w 317109"/>
                    <a:gd name="connsiteY2" fmla="*/ 1696727 h 1696726"/>
                    <a:gd name="connsiteX3" fmla="*/ 0 w 317109"/>
                    <a:gd name="connsiteY3" fmla="*/ 1696727 h 1696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7109" h="1696726">
                      <a:moveTo>
                        <a:pt x="0" y="0"/>
                      </a:moveTo>
                      <a:lnTo>
                        <a:pt x="317109" y="0"/>
                      </a:lnTo>
                      <a:lnTo>
                        <a:pt x="317109" y="1696727"/>
                      </a:lnTo>
                      <a:lnTo>
                        <a:pt x="0" y="1696727"/>
                      </a:lnTo>
                      <a:close/>
                    </a:path>
                  </a:pathLst>
                </a:custGeom>
                <a:solidFill>
                  <a:srgbClr val="00C1B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6" name="Freeform: Shape 255">
                  <a:extLst>
                    <a:ext uri="{FF2B5EF4-FFF2-40B4-BE49-F238E27FC236}">
                      <a16:creationId xmlns:a16="http://schemas.microsoft.com/office/drawing/2014/main" id="{8E26B791-6485-928F-8376-5F2148CF71C6}"/>
                    </a:ext>
                  </a:extLst>
                </p:cNvPr>
                <p:cNvSpPr/>
                <p:nvPr/>
              </p:nvSpPr>
              <p:spPr>
                <a:xfrm>
                  <a:off x="10150768" y="3025014"/>
                  <a:ext cx="171998" cy="716088"/>
                </a:xfrm>
                <a:custGeom>
                  <a:avLst/>
                  <a:gdLst>
                    <a:gd name="connsiteX0" fmla="*/ 1540 w 222682"/>
                    <a:gd name="connsiteY0" fmla="*/ 77324 h 927105"/>
                    <a:gd name="connsiteX1" fmla="*/ 12 w 222682"/>
                    <a:gd name="connsiteY1" fmla="*/ 15049 h 927105"/>
                    <a:gd name="connsiteX2" fmla="*/ 9946 w 222682"/>
                    <a:gd name="connsiteY2" fmla="*/ 148 h 927105"/>
                    <a:gd name="connsiteX3" fmla="*/ 198683 w 222682"/>
                    <a:gd name="connsiteY3" fmla="*/ 531 h 927105"/>
                    <a:gd name="connsiteX4" fmla="*/ 221989 w 222682"/>
                    <a:gd name="connsiteY4" fmla="*/ 18105 h 927105"/>
                    <a:gd name="connsiteX5" fmla="*/ 212437 w 222682"/>
                    <a:gd name="connsiteY5" fmla="*/ 83437 h 927105"/>
                    <a:gd name="connsiteX6" fmla="*/ 162769 w 222682"/>
                    <a:gd name="connsiteY6" fmla="*/ 152208 h 927105"/>
                    <a:gd name="connsiteX7" fmla="*/ 156274 w 222682"/>
                    <a:gd name="connsiteY7" fmla="*/ 196909 h 927105"/>
                    <a:gd name="connsiteX8" fmla="*/ 199829 w 222682"/>
                    <a:gd name="connsiteY8" fmla="*/ 726826 h 927105"/>
                    <a:gd name="connsiteX9" fmla="*/ 206706 w 222682"/>
                    <a:gd name="connsiteY9" fmla="*/ 909832 h 927105"/>
                    <a:gd name="connsiteX10" fmla="*/ 189896 w 222682"/>
                    <a:gd name="connsiteY10" fmla="*/ 927025 h 927105"/>
                    <a:gd name="connsiteX11" fmla="*/ 20643 w 222682"/>
                    <a:gd name="connsiteY11" fmla="*/ 915181 h 927105"/>
                    <a:gd name="connsiteX12" fmla="*/ 5743 w 222682"/>
                    <a:gd name="connsiteY12" fmla="*/ 896460 h 927105"/>
                    <a:gd name="connsiteX13" fmla="*/ 59613 w 222682"/>
                    <a:gd name="connsiteY13" fmla="*/ 181627 h 927105"/>
                    <a:gd name="connsiteX14" fmla="*/ 46623 w 222682"/>
                    <a:gd name="connsiteY14" fmla="*/ 148005 h 927105"/>
                    <a:gd name="connsiteX15" fmla="*/ 1540 w 222682"/>
                    <a:gd name="connsiteY15" fmla="*/ 77324 h 927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22682" h="927105">
                      <a:moveTo>
                        <a:pt x="1540" y="77324"/>
                      </a:moveTo>
                      <a:cubicBezTo>
                        <a:pt x="1158" y="56693"/>
                        <a:pt x="394" y="35680"/>
                        <a:pt x="12" y="15049"/>
                      </a:cubicBezTo>
                      <a:cubicBezTo>
                        <a:pt x="12" y="8554"/>
                        <a:pt x="-752" y="531"/>
                        <a:pt x="9946" y="148"/>
                      </a:cubicBezTo>
                      <a:cubicBezTo>
                        <a:pt x="37836" y="3205"/>
                        <a:pt x="163151" y="3969"/>
                        <a:pt x="198683" y="531"/>
                      </a:cubicBezTo>
                      <a:cubicBezTo>
                        <a:pt x="216258" y="-1380"/>
                        <a:pt x="220460" y="1295"/>
                        <a:pt x="221989" y="18105"/>
                      </a:cubicBezTo>
                      <a:cubicBezTo>
                        <a:pt x="224281" y="40647"/>
                        <a:pt x="220842" y="62424"/>
                        <a:pt x="212437" y="83437"/>
                      </a:cubicBezTo>
                      <a:cubicBezTo>
                        <a:pt x="201357" y="110182"/>
                        <a:pt x="183783" y="132341"/>
                        <a:pt x="162769" y="152208"/>
                      </a:cubicBezTo>
                      <a:cubicBezTo>
                        <a:pt x="149397" y="164816"/>
                        <a:pt x="153982" y="180863"/>
                        <a:pt x="156274" y="196909"/>
                      </a:cubicBezTo>
                      <a:cubicBezTo>
                        <a:pt x="160477" y="225946"/>
                        <a:pt x="194098" y="640480"/>
                        <a:pt x="199829" y="726826"/>
                      </a:cubicBezTo>
                      <a:cubicBezTo>
                        <a:pt x="203268" y="779932"/>
                        <a:pt x="204032" y="856344"/>
                        <a:pt x="206706" y="909832"/>
                      </a:cubicBezTo>
                      <a:cubicBezTo>
                        <a:pt x="207470" y="923205"/>
                        <a:pt x="203650" y="927789"/>
                        <a:pt x="189896" y="927025"/>
                      </a:cubicBezTo>
                      <a:cubicBezTo>
                        <a:pt x="133351" y="923205"/>
                        <a:pt x="76806" y="921676"/>
                        <a:pt x="20643" y="915181"/>
                      </a:cubicBezTo>
                      <a:cubicBezTo>
                        <a:pt x="8035" y="913653"/>
                        <a:pt x="5743" y="907922"/>
                        <a:pt x="5743" y="896460"/>
                      </a:cubicBezTo>
                      <a:cubicBezTo>
                        <a:pt x="5361" y="825397"/>
                        <a:pt x="53500" y="214102"/>
                        <a:pt x="59613" y="181627"/>
                      </a:cubicBezTo>
                      <a:cubicBezTo>
                        <a:pt x="62288" y="167108"/>
                        <a:pt x="56175" y="157175"/>
                        <a:pt x="46623" y="148005"/>
                      </a:cubicBezTo>
                      <a:cubicBezTo>
                        <a:pt x="25610" y="127756"/>
                        <a:pt x="6507" y="107125"/>
                        <a:pt x="1540" y="77324"/>
                      </a:cubicBezTo>
                      <a:close/>
                    </a:path>
                  </a:pathLst>
                </a:custGeom>
                <a:solidFill>
                  <a:srgbClr val="FE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7" name="Freeform: Shape 256">
                  <a:extLst>
                    <a:ext uri="{FF2B5EF4-FFF2-40B4-BE49-F238E27FC236}">
                      <a16:creationId xmlns:a16="http://schemas.microsoft.com/office/drawing/2014/main" id="{1EC164FC-4D36-AEBD-1C75-7652A980D19B}"/>
                    </a:ext>
                  </a:extLst>
                </p:cNvPr>
                <p:cNvSpPr/>
                <p:nvPr/>
              </p:nvSpPr>
              <p:spPr>
                <a:xfrm>
                  <a:off x="9656530" y="1724406"/>
                  <a:ext cx="1052912" cy="759805"/>
                </a:xfrm>
                <a:custGeom>
                  <a:avLst/>
                  <a:gdLst>
                    <a:gd name="connsiteX0" fmla="*/ 1363132 w 1363185"/>
                    <a:gd name="connsiteY0" fmla="*/ 368972 h 983705"/>
                    <a:gd name="connsiteX1" fmla="*/ 1338298 w 1363185"/>
                    <a:gd name="connsiteY1" fmla="*/ 513008 h 983705"/>
                    <a:gd name="connsiteX2" fmla="*/ 1292451 w 1363185"/>
                    <a:gd name="connsiteY2" fmla="*/ 707094 h 983705"/>
                    <a:gd name="connsiteX3" fmla="*/ 1274876 w 1363185"/>
                    <a:gd name="connsiteY3" fmla="*/ 752559 h 983705"/>
                    <a:gd name="connsiteX4" fmla="*/ 1265706 w 1363185"/>
                    <a:gd name="connsiteY4" fmla="*/ 957343 h 983705"/>
                    <a:gd name="connsiteX5" fmla="*/ 1258829 w 1363185"/>
                    <a:gd name="connsiteY5" fmla="*/ 970715 h 983705"/>
                    <a:gd name="connsiteX6" fmla="*/ 1243547 w 1363185"/>
                    <a:gd name="connsiteY6" fmla="*/ 983705 h 983705"/>
                    <a:gd name="connsiteX7" fmla="*/ 1228265 w 1363185"/>
                    <a:gd name="connsiteY7" fmla="*/ 938240 h 983705"/>
                    <a:gd name="connsiteX8" fmla="*/ 1226737 w 1363185"/>
                    <a:gd name="connsiteY8" fmla="*/ 688756 h 983705"/>
                    <a:gd name="connsiteX9" fmla="*/ 1206869 w 1363185"/>
                    <a:gd name="connsiteY9" fmla="*/ 553124 h 983705"/>
                    <a:gd name="connsiteX10" fmla="*/ 1181653 w 1363185"/>
                    <a:gd name="connsiteY10" fmla="*/ 493905 h 983705"/>
                    <a:gd name="connsiteX11" fmla="*/ 1105242 w 1363185"/>
                    <a:gd name="connsiteY11" fmla="*/ 446148 h 983705"/>
                    <a:gd name="connsiteX12" fmla="*/ 867983 w 1363185"/>
                    <a:gd name="connsiteY12" fmla="*/ 453407 h 983705"/>
                    <a:gd name="connsiteX13" fmla="*/ 800358 w 1363185"/>
                    <a:gd name="connsiteY13" fmla="*/ 478623 h 983705"/>
                    <a:gd name="connsiteX14" fmla="*/ 694910 w 1363185"/>
                    <a:gd name="connsiteY14" fmla="*/ 478241 h 983705"/>
                    <a:gd name="connsiteX15" fmla="*/ 577617 w 1363185"/>
                    <a:gd name="connsiteY15" fmla="*/ 442327 h 983705"/>
                    <a:gd name="connsiteX16" fmla="*/ 361372 w 1363185"/>
                    <a:gd name="connsiteY16" fmla="*/ 444619 h 983705"/>
                    <a:gd name="connsiteX17" fmla="*/ 299478 w 1363185"/>
                    <a:gd name="connsiteY17" fmla="*/ 499636 h 983705"/>
                    <a:gd name="connsiteX18" fmla="*/ 282285 w 1363185"/>
                    <a:gd name="connsiteY18" fmla="*/ 633357 h 983705"/>
                    <a:gd name="connsiteX19" fmla="*/ 272734 w 1363185"/>
                    <a:gd name="connsiteY19" fmla="*/ 768224 h 983705"/>
                    <a:gd name="connsiteX20" fmla="*/ 261272 w 1363185"/>
                    <a:gd name="connsiteY20" fmla="*/ 937476 h 983705"/>
                    <a:gd name="connsiteX21" fmla="*/ 243697 w 1363185"/>
                    <a:gd name="connsiteY21" fmla="*/ 960400 h 983705"/>
                    <a:gd name="connsiteX22" fmla="*/ 228797 w 1363185"/>
                    <a:gd name="connsiteY22" fmla="*/ 942443 h 983705"/>
                    <a:gd name="connsiteX23" fmla="*/ 228415 w 1363185"/>
                    <a:gd name="connsiteY23" fmla="*/ 735367 h 983705"/>
                    <a:gd name="connsiteX24" fmla="*/ 220392 w 1363185"/>
                    <a:gd name="connsiteY24" fmla="*/ 614636 h 983705"/>
                    <a:gd name="connsiteX25" fmla="*/ 175309 w 1363185"/>
                    <a:gd name="connsiteY25" fmla="*/ 461812 h 983705"/>
                    <a:gd name="connsiteX26" fmla="*/ 137103 w 1363185"/>
                    <a:gd name="connsiteY26" fmla="*/ 357892 h 983705"/>
                    <a:gd name="connsiteX27" fmla="*/ 115325 w 1363185"/>
                    <a:gd name="connsiteY27" fmla="*/ 314337 h 983705"/>
                    <a:gd name="connsiteX28" fmla="*/ 62601 w 1363185"/>
                    <a:gd name="connsiteY28" fmla="*/ 309752 h 983705"/>
                    <a:gd name="connsiteX29" fmla="*/ 46937 w 1363185"/>
                    <a:gd name="connsiteY29" fmla="*/ 320068 h 983705"/>
                    <a:gd name="connsiteX30" fmla="*/ 26687 w 1363185"/>
                    <a:gd name="connsiteY30" fmla="*/ 323889 h 983705"/>
                    <a:gd name="connsiteX31" fmla="*/ 32800 w 1363185"/>
                    <a:gd name="connsiteY31" fmla="*/ 303639 h 983705"/>
                    <a:gd name="connsiteX32" fmla="*/ 146272 w 1363185"/>
                    <a:gd name="connsiteY32" fmla="*/ 206978 h 983705"/>
                    <a:gd name="connsiteX33" fmla="*/ 165757 w 1363185"/>
                    <a:gd name="connsiteY33" fmla="*/ 195517 h 983705"/>
                    <a:gd name="connsiteX34" fmla="*/ 174544 w 1363185"/>
                    <a:gd name="connsiteY34" fmla="*/ 183291 h 983705"/>
                    <a:gd name="connsiteX35" fmla="*/ 160026 w 1363185"/>
                    <a:gd name="connsiteY35" fmla="*/ 177560 h 983705"/>
                    <a:gd name="connsiteX36" fmla="*/ 105392 w 1363185"/>
                    <a:gd name="connsiteY36" fmla="*/ 189786 h 983705"/>
                    <a:gd name="connsiteX37" fmla="*/ 28980 w 1363185"/>
                    <a:gd name="connsiteY37" fmla="*/ 215766 h 983705"/>
                    <a:gd name="connsiteX38" fmla="*/ 21339 w 1363185"/>
                    <a:gd name="connsiteY38" fmla="*/ 216912 h 983705"/>
                    <a:gd name="connsiteX39" fmla="*/ 707 w 1363185"/>
                    <a:gd name="connsiteY39" fmla="*/ 213473 h 983705"/>
                    <a:gd name="connsiteX40" fmla="*/ 12551 w 1363185"/>
                    <a:gd name="connsiteY40" fmla="*/ 195899 h 983705"/>
                    <a:gd name="connsiteX41" fmla="*/ 134810 w 1363185"/>
                    <a:gd name="connsiteY41" fmla="*/ 126364 h 983705"/>
                    <a:gd name="connsiteX42" fmla="*/ 297186 w 1363185"/>
                    <a:gd name="connsiteY42" fmla="*/ 85483 h 983705"/>
                    <a:gd name="connsiteX43" fmla="*/ 516488 w 1363185"/>
                    <a:gd name="connsiteY43" fmla="*/ 63706 h 983705"/>
                    <a:gd name="connsiteX44" fmla="*/ 528332 w 1363185"/>
                    <a:gd name="connsiteY44" fmla="*/ 58739 h 983705"/>
                    <a:gd name="connsiteX45" fmla="*/ 549345 w 1363185"/>
                    <a:gd name="connsiteY45" fmla="*/ 47277 h 983705"/>
                    <a:gd name="connsiteX46" fmla="*/ 523747 w 1363185"/>
                    <a:gd name="connsiteY46" fmla="*/ 36198 h 983705"/>
                    <a:gd name="connsiteX47" fmla="*/ 451156 w 1363185"/>
                    <a:gd name="connsiteY47" fmla="*/ 33141 h 983705"/>
                    <a:gd name="connsiteX48" fmla="*/ 418298 w 1363185"/>
                    <a:gd name="connsiteY48" fmla="*/ 25118 h 983705"/>
                    <a:gd name="connsiteX49" fmla="*/ 412567 w 1363185"/>
                    <a:gd name="connsiteY49" fmla="*/ 16713 h 983705"/>
                    <a:gd name="connsiteX50" fmla="*/ 419827 w 1363185"/>
                    <a:gd name="connsiteY50" fmla="*/ 11364 h 983705"/>
                    <a:gd name="connsiteX51" fmla="*/ 468348 w 1363185"/>
                    <a:gd name="connsiteY51" fmla="*/ 2576 h 983705"/>
                    <a:gd name="connsiteX52" fmla="*/ 662817 w 1363185"/>
                    <a:gd name="connsiteY52" fmla="*/ 2958 h 983705"/>
                    <a:gd name="connsiteX53" fmla="*/ 803797 w 1363185"/>
                    <a:gd name="connsiteY53" fmla="*/ 30467 h 983705"/>
                    <a:gd name="connsiteX54" fmla="*/ 916122 w 1363185"/>
                    <a:gd name="connsiteY54" fmla="*/ 71729 h 983705"/>
                    <a:gd name="connsiteX55" fmla="*/ 1086521 w 1363185"/>
                    <a:gd name="connsiteY55" fmla="*/ 181762 h 983705"/>
                    <a:gd name="connsiteX56" fmla="*/ 1154527 w 1363185"/>
                    <a:gd name="connsiteY56" fmla="*/ 202012 h 983705"/>
                    <a:gd name="connsiteX57" fmla="*/ 1221006 w 1363185"/>
                    <a:gd name="connsiteY57" fmla="*/ 177178 h 983705"/>
                    <a:gd name="connsiteX58" fmla="*/ 1217185 w 1363185"/>
                    <a:gd name="connsiteY58" fmla="*/ 158839 h 983705"/>
                    <a:gd name="connsiteX59" fmla="*/ 1217949 w 1363185"/>
                    <a:gd name="connsiteY59" fmla="*/ 141646 h 983705"/>
                    <a:gd name="connsiteX60" fmla="*/ 1237434 w 1363185"/>
                    <a:gd name="connsiteY60" fmla="*/ 146231 h 983705"/>
                    <a:gd name="connsiteX61" fmla="*/ 1292451 w 1363185"/>
                    <a:gd name="connsiteY61" fmla="*/ 202394 h 983705"/>
                    <a:gd name="connsiteX62" fmla="*/ 1322633 w 1363185"/>
                    <a:gd name="connsiteY62" fmla="*/ 255882 h 983705"/>
                    <a:gd name="connsiteX63" fmla="*/ 1363132 w 1363185"/>
                    <a:gd name="connsiteY63" fmla="*/ 368972 h 983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363185" h="983705">
                      <a:moveTo>
                        <a:pt x="1363132" y="368972"/>
                      </a:moveTo>
                      <a:cubicBezTo>
                        <a:pt x="1363896" y="412908"/>
                        <a:pt x="1356637" y="459902"/>
                        <a:pt x="1338298" y="513008"/>
                      </a:cubicBezTo>
                      <a:cubicBezTo>
                        <a:pt x="1315756" y="576048"/>
                        <a:pt x="1293979" y="705948"/>
                        <a:pt x="1292451" y="707094"/>
                      </a:cubicBezTo>
                      <a:cubicBezTo>
                        <a:pt x="1276404" y="717028"/>
                        <a:pt x="1276022" y="738423"/>
                        <a:pt x="1274876" y="752559"/>
                      </a:cubicBezTo>
                      <a:cubicBezTo>
                        <a:pt x="1272202" y="794968"/>
                        <a:pt x="1279079" y="916463"/>
                        <a:pt x="1265706" y="957343"/>
                      </a:cubicBezTo>
                      <a:cubicBezTo>
                        <a:pt x="1261886" y="968805"/>
                        <a:pt x="1264943" y="960400"/>
                        <a:pt x="1258829" y="970715"/>
                      </a:cubicBezTo>
                      <a:cubicBezTo>
                        <a:pt x="1255391" y="976828"/>
                        <a:pt x="1251952" y="982941"/>
                        <a:pt x="1243547" y="983705"/>
                      </a:cubicBezTo>
                      <a:cubicBezTo>
                        <a:pt x="1238580" y="981795"/>
                        <a:pt x="1224444" y="960400"/>
                        <a:pt x="1228265" y="938240"/>
                      </a:cubicBezTo>
                      <a:cubicBezTo>
                        <a:pt x="1236670" y="885898"/>
                        <a:pt x="1230175" y="741480"/>
                        <a:pt x="1226737" y="688756"/>
                      </a:cubicBezTo>
                      <a:cubicBezTo>
                        <a:pt x="1223680" y="642908"/>
                        <a:pt x="1217949" y="597825"/>
                        <a:pt x="1206869" y="553124"/>
                      </a:cubicBezTo>
                      <a:cubicBezTo>
                        <a:pt x="1201521" y="531729"/>
                        <a:pt x="1192733" y="512626"/>
                        <a:pt x="1181653" y="493905"/>
                      </a:cubicBezTo>
                      <a:cubicBezTo>
                        <a:pt x="1164079" y="464486"/>
                        <a:pt x="1137335" y="449586"/>
                        <a:pt x="1105242" y="446148"/>
                      </a:cubicBezTo>
                      <a:cubicBezTo>
                        <a:pt x="1026155" y="438124"/>
                        <a:pt x="946687" y="437742"/>
                        <a:pt x="867983" y="453407"/>
                      </a:cubicBezTo>
                      <a:cubicBezTo>
                        <a:pt x="843913" y="457991"/>
                        <a:pt x="821753" y="466779"/>
                        <a:pt x="800358" y="478623"/>
                      </a:cubicBezTo>
                      <a:cubicBezTo>
                        <a:pt x="765209" y="498490"/>
                        <a:pt x="729677" y="499254"/>
                        <a:pt x="694910" y="478241"/>
                      </a:cubicBezTo>
                      <a:cubicBezTo>
                        <a:pt x="658614" y="456463"/>
                        <a:pt x="619262" y="447676"/>
                        <a:pt x="577617" y="442327"/>
                      </a:cubicBezTo>
                      <a:cubicBezTo>
                        <a:pt x="505026" y="432776"/>
                        <a:pt x="433199" y="430483"/>
                        <a:pt x="361372" y="444619"/>
                      </a:cubicBezTo>
                      <a:cubicBezTo>
                        <a:pt x="329661" y="450732"/>
                        <a:pt x="309793" y="468689"/>
                        <a:pt x="299478" y="499636"/>
                      </a:cubicBezTo>
                      <a:cubicBezTo>
                        <a:pt x="284578" y="543191"/>
                        <a:pt x="284578" y="588656"/>
                        <a:pt x="282285" y="633357"/>
                      </a:cubicBezTo>
                      <a:cubicBezTo>
                        <a:pt x="280375" y="674619"/>
                        <a:pt x="276172" y="726197"/>
                        <a:pt x="272734" y="768224"/>
                      </a:cubicBezTo>
                      <a:cubicBezTo>
                        <a:pt x="273116" y="780068"/>
                        <a:pt x="261272" y="917227"/>
                        <a:pt x="261272" y="937476"/>
                      </a:cubicBezTo>
                      <a:cubicBezTo>
                        <a:pt x="261272" y="946264"/>
                        <a:pt x="255923" y="958490"/>
                        <a:pt x="243697" y="960400"/>
                      </a:cubicBezTo>
                      <a:cubicBezTo>
                        <a:pt x="229179" y="961546"/>
                        <a:pt x="231853" y="951230"/>
                        <a:pt x="228797" y="942443"/>
                      </a:cubicBezTo>
                      <a:cubicBezTo>
                        <a:pt x="215425" y="902709"/>
                        <a:pt x="237584" y="775865"/>
                        <a:pt x="228415" y="735367"/>
                      </a:cubicBezTo>
                      <a:cubicBezTo>
                        <a:pt x="227651" y="731546"/>
                        <a:pt x="218863" y="644437"/>
                        <a:pt x="220392" y="614636"/>
                      </a:cubicBezTo>
                      <a:cubicBezTo>
                        <a:pt x="223066" y="558091"/>
                        <a:pt x="210076" y="506513"/>
                        <a:pt x="175309" y="461812"/>
                      </a:cubicBezTo>
                      <a:cubicBezTo>
                        <a:pt x="151239" y="430865"/>
                        <a:pt x="147800" y="393041"/>
                        <a:pt x="137103" y="357892"/>
                      </a:cubicBezTo>
                      <a:cubicBezTo>
                        <a:pt x="132136" y="341845"/>
                        <a:pt x="126023" y="326945"/>
                        <a:pt x="115325" y="314337"/>
                      </a:cubicBezTo>
                      <a:cubicBezTo>
                        <a:pt x="101953" y="298291"/>
                        <a:pt x="83614" y="296762"/>
                        <a:pt x="62601" y="309752"/>
                      </a:cubicBezTo>
                      <a:cubicBezTo>
                        <a:pt x="57252" y="313191"/>
                        <a:pt x="52285" y="317394"/>
                        <a:pt x="46937" y="320068"/>
                      </a:cubicBezTo>
                      <a:cubicBezTo>
                        <a:pt x="40441" y="323124"/>
                        <a:pt x="32800" y="331530"/>
                        <a:pt x="26687" y="323889"/>
                      </a:cubicBezTo>
                      <a:cubicBezTo>
                        <a:pt x="22485" y="318540"/>
                        <a:pt x="28216" y="309370"/>
                        <a:pt x="32800" y="303639"/>
                      </a:cubicBezTo>
                      <a:cubicBezTo>
                        <a:pt x="64511" y="264287"/>
                        <a:pt x="95840" y="224553"/>
                        <a:pt x="146272" y="206978"/>
                      </a:cubicBezTo>
                      <a:cubicBezTo>
                        <a:pt x="153149" y="204686"/>
                        <a:pt x="158880" y="198573"/>
                        <a:pt x="165757" y="195517"/>
                      </a:cubicBezTo>
                      <a:cubicBezTo>
                        <a:pt x="171488" y="192842"/>
                        <a:pt x="176837" y="190550"/>
                        <a:pt x="174544" y="183291"/>
                      </a:cubicBezTo>
                      <a:cubicBezTo>
                        <a:pt x="172252" y="176031"/>
                        <a:pt x="165375" y="177942"/>
                        <a:pt x="160026" y="177560"/>
                      </a:cubicBezTo>
                      <a:cubicBezTo>
                        <a:pt x="140541" y="175649"/>
                        <a:pt x="122966" y="183673"/>
                        <a:pt x="105392" y="189786"/>
                      </a:cubicBezTo>
                      <a:cubicBezTo>
                        <a:pt x="79794" y="198191"/>
                        <a:pt x="54578" y="206978"/>
                        <a:pt x="28980" y="215766"/>
                      </a:cubicBezTo>
                      <a:cubicBezTo>
                        <a:pt x="26687" y="216530"/>
                        <a:pt x="24013" y="216912"/>
                        <a:pt x="21339" y="216912"/>
                      </a:cubicBezTo>
                      <a:cubicBezTo>
                        <a:pt x="14079" y="216530"/>
                        <a:pt x="4146" y="221115"/>
                        <a:pt x="707" y="213473"/>
                      </a:cubicBezTo>
                      <a:cubicBezTo>
                        <a:pt x="-2731" y="205450"/>
                        <a:pt x="7202" y="200483"/>
                        <a:pt x="12551" y="195899"/>
                      </a:cubicBezTo>
                      <a:cubicBezTo>
                        <a:pt x="49229" y="165334"/>
                        <a:pt x="91638" y="145085"/>
                        <a:pt x="134810" y="126364"/>
                      </a:cubicBezTo>
                      <a:cubicBezTo>
                        <a:pt x="186388" y="103822"/>
                        <a:pt x="240641" y="91596"/>
                        <a:pt x="297186" y="85483"/>
                      </a:cubicBezTo>
                      <a:cubicBezTo>
                        <a:pt x="370159" y="77842"/>
                        <a:pt x="444279" y="77842"/>
                        <a:pt x="516488" y="63706"/>
                      </a:cubicBezTo>
                      <a:cubicBezTo>
                        <a:pt x="521073" y="62942"/>
                        <a:pt x="524511" y="61414"/>
                        <a:pt x="528332" y="58739"/>
                      </a:cubicBezTo>
                      <a:cubicBezTo>
                        <a:pt x="535209" y="54154"/>
                        <a:pt x="550873" y="57975"/>
                        <a:pt x="549345" y="47277"/>
                      </a:cubicBezTo>
                      <a:cubicBezTo>
                        <a:pt x="547817" y="36962"/>
                        <a:pt x="532916" y="36962"/>
                        <a:pt x="523747" y="36198"/>
                      </a:cubicBezTo>
                      <a:cubicBezTo>
                        <a:pt x="499677" y="33905"/>
                        <a:pt x="475607" y="33523"/>
                        <a:pt x="451156" y="33141"/>
                      </a:cubicBezTo>
                      <a:cubicBezTo>
                        <a:pt x="439312" y="33141"/>
                        <a:pt x="428996" y="28939"/>
                        <a:pt x="418298" y="25118"/>
                      </a:cubicBezTo>
                      <a:cubicBezTo>
                        <a:pt x="414096" y="23590"/>
                        <a:pt x="411421" y="21297"/>
                        <a:pt x="412567" y="16713"/>
                      </a:cubicBezTo>
                      <a:cubicBezTo>
                        <a:pt x="413332" y="13274"/>
                        <a:pt x="416388" y="11746"/>
                        <a:pt x="419827" y="11364"/>
                      </a:cubicBezTo>
                      <a:cubicBezTo>
                        <a:pt x="435873" y="9071"/>
                        <a:pt x="451156" y="2958"/>
                        <a:pt x="468348" y="2576"/>
                      </a:cubicBezTo>
                      <a:cubicBezTo>
                        <a:pt x="533298" y="284"/>
                        <a:pt x="598248" y="-2008"/>
                        <a:pt x="662817" y="2958"/>
                      </a:cubicBezTo>
                      <a:cubicBezTo>
                        <a:pt x="710956" y="6397"/>
                        <a:pt x="757185" y="18623"/>
                        <a:pt x="803797" y="30467"/>
                      </a:cubicBezTo>
                      <a:cubicBezTo>
                        <a:pt x="842767" y="40400"/>
                        <a:pt x="879062" y="56829"/>
                        <a:pt x="916122" y="71729"/>
                      </a:cubicBezTo>
                      <a:cubicBezTo>
                        <a:pt x="977634" y="100766"/>
                        <a:pt x="1025773" y="151198"/>
                        <a:pt x="1086521" y="181762"/>
                      </a:cubicBezTo>
                      <a:cubicBezTo>
                        <a:pt x="1107916" y="192460"/>
                        <a:pt x="1129311" y="203540"/>
                        <a:pt x="1154527" y="202012"/>
                      </a:cubicBezTo>
                      <a:cubicBezTo>
                        <a:pt x="1178597" y="198955"/>
                        <a:pt x="1202667" y="195899"/>
                        <a:pt x="1221006" y="177178"/>
                      </a:cubicBezTo>
                      <a:cubicBezTo>
                        <a:pt x="1219859" y="171065"/>
                        <a:pt x="1218713" y="164952"/>
                        <a:pt x="1217185" y="158839"/>
                      </a:cubicBezTo>
                      <a:cubicBezTo>
                        <a:pt x="1216039" y="152726"/>
                        <a:pt x="1211454" y="145085"/>
                        <a:pt x="1217949" y="141646"/>
                      </a:cubicBezTo>
                      <a:cubicBezTo>
                        <a:pt x="1224062" y="138208"/>
                        <a:pt x="1231703" y="141646"/>
                        <a:pt x="1237434" y="146231"/>
                      </a:cubicBezTo>
                      <a:cubicBezTo>
                        <a:pt x="1258447" y="163806"/>
                        <a:pt x="1276786" y="180234"/>
                        <a:pt x="1292451" y="202394"/>
                      </a:cubicBezTo>
                      <a:cubicBezTo>
                        <a:pt x="1303912" y="218440"/>
                        <a:pt x="1314610" y="239835"/>
                        <a:pt x="1322633" y="255882"/>
                      </a:cubicBezTo>
                      <a:cubicBezTo>
                        <a:pt x="1333331" y="276895"/>
                        <a:pt x="1363132" y="323124"/>
                        <a:pt x="1363132" y="368972"/>
                      </a:cubicBezTo>
                      <a:close/>
                    </a:path>
                  </a:pathLst>
                </a:custGeom>
                <a:solidFill>
                  <a:srgbClr val="58220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8" name="Freeform: Shape 257">
                  <a:extLst>
                    <a:ext uri="{FF2B5EF4-FFF2-40B4-BE49-F238E27FC236}">
                      <a16:creationId xmlns:a16="http://schemas.microsoft.com/office/drawing/2014/main" id="{631F6102-2C3E-2F9B-50DE-33CC708A7BA9}"/>
                    </a:ext>
                  </a:extLst>
                </p:cNvPr>
                <p:cNvSpPr/>
                <p:nvPr/>
              </p:nvSpPr>
              <p:spPr>
                <a:xfrm>
                  <a:off x="10043066" y="231423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9" name="Freeform: Shape 258">
                  <a:extLst>
                    <a:ext uri="{FF2B5EF4-FFF2-40B4-BE49-F238E27FC236}">
                      <a16:creationId xmlns:a16="http://schemas.microsoft.com/office/drawing/2014/main" id="{F69845D0-1BD2-72B6-D6EA-3A1BA2759482}"/>
                    </a:ext>
                  </a:extLst>
                </p:cNvPr>
                <p:cNvSpPr/>
                <p:nvPr/>
              </p:nvSpPr>
              <p:spPr>
                <a:xfrm>
                  <a:off x="10352920" y="231305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A44E6354-79C8-57B8-F671-DBF46A7D599B}"/>
                    </a:ext>
                  </a:extLst>
                </p:cNvPr>
                <p:cNvSpPr/>
                <p:nvPr/>
              </p:nvSpPr>
              <p:spPr>
                <a:xfrm>
                  <a:off x="9995696" y="2248271"/>
                  <a:ext cx="157762" cy="39455"/>
                </a:xfrm>
                <a:custGeom>
                  <a:avLst/>
                  <a:gdLst>
                    <a:gd name="connsiteX0" fmla="*/ 142708 w 204252"/>
                    <a:gd name="connsiteY0" fmla="*/ 584 h 51082"/>
                    <a:gd name="connsiteX1" fmla="*/ 176711 w 204252"/>
                    <a:gd name="connsiteY1" fmla="*/ 966 h 51082"/>
                    <a:gd name="connsiteX2" fmla="*/ 204220 w 204252"/>
                    <a:gd name="connsiteY2" fmla="*/ 29238 h 51082"/>
                    <a:gd name="connsiteX3" fmla="*/ 172126 w 204252"/>
                    <a:gd name="connsiteY3" fmla="*/ 50634 h 51082"/>
                    <a:gd name="connsiteX4" fmla="*/ 21977 w 204252"/>
                    <a:gd name="connsiteY4" fmla="*/ 45667 h 51082"/>
                    <a:gd name="connsiteX5" fmla="*/ 200 w 204252"/>
                    <a:gd name="connsiteY5" fmla="*/ 40700 h 51082"/>
                    <a:gd name="connsiteX6" fmla="*/ 18539 w 204252"/>
                    <a:gd name="connsiteY6" fmla="*/ 24654 h 51082"/>
                    <a:gd name="connsiteX7" fmla="*/ 142708 w 204252"/>
                    <a:gd name="connsiteY7" fmla="*/ 584 h 51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252" h="51082">
                      <a:moveTo>
                        <a:pt x="142708" y="584"/>
                      </a:moveTo>
                      <a:cubicBezTo>
                        <a:pt x="151113" y="584"/>
                        <a:pt x="164103" y="-180"/>
                        <a:pt x="176711" y="966"/>
                      </a:cubicBezTo>
                      <a:cubicBezTo>
                        <a:pt x="192376" y="2112"/>
                        <a:pt x="204984" y="15866"/>
                        <a:pt x="204220" y="29238"/>
                      </a:cubicBezTo>
                      <a:cubicBezTo>
                        <a:pt x="203073" y="43757"/>
                        <a:pt x="190083" y="53308"/>
                        <a:pt x="172126" y="50634"/>
                      </a:cubicBezTo>
                      <a:cubicBezTo>
                        <a:pt x="122077" y="43757"/>
                        <a:pt x="72409" y="39554"/>
                        <a:pt x="21977" y="45667"/>
                      </a:cubicBezTo>
                      <a:cubicBezTo>
                        <a:pt x="14336" y="46431"/>
                        <a:pt x="2110" y="50252"/>
                        <a:pt x="200" y="40700"/>
                      </a:cubicBezTo>
                      <a:cubicBezTo>
                        <a:pt x="-1711" y="31531"/>
                        <a:pt x="10515" y="27710"/>
                        <a:pt x="18539" y="24654"/>
                      </a:cubicBezTo>
                      <a:cubicBezTo>
                        <a:pt x="57127" y="9371"/>
                        <a:pt x="96097" y="-2855"/>
                        <a:pt x="142708" y="584"/>
                      </a:cubicBezTo>
                      <a:close/>
                    </a:path>
                  </a:pathLst>
                </a:custGeom>
                <a:solidFill>
                  <a:srgbClr val="5520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EE45027B-9E50-5B14-0213-A6FF23194722}"/>
                    </a:ext>
                  </a:extLst>
                </p:cNvPr>
                <p:cNvSpPr/>
                <p:nvPr/>
              </p:nvSpPr>
              <p:spPr>
                <a:xfrm>
                  <a:off x="10316528" y="2248459"/>
                  <a:ext cx="158319" cy="38601"/>
                </a:xfrm>
                <a:custGeom>
                  <a:avLst/>
                  <a:gdLst>
                    <a:gd name="connsiteX0" fmla="*/ 66983 w 204972"/>
                    <a:gd name="connsiteY0" fmla="*/ 340 h 49976"/>
                    <a:gd name="connsiteX1" fmla="*/ 191534 w 204972"/>
                    <a:gd name="connsiteY1" fmla="*/ 27466 h 49976"/>
                    <a:gd name="connsiteX2" fmla="*/ 204524 w 204972"/>
                    <a:gd name="connsiteY2" fmla="*/ 40838 h 49976"/>
                    <a:gd name="connsiteX3" fmla="*/ 187332 w 204972"/>
                    <a:gd name="connsiteY3" fmla="*/ 45423 h 49976"/>
                    <a:gd name="connsiteX4" fmla="*/ 31833 w 204972"/>
                    <a:gd name="connsiteY4" fmla="*/ 49625 h 49976"/>
                    <a:gd name="connsiteX5" fmla="*/ 122 w 204972"/>
                    <a:gd name="connsiteY5" fmla="*/ 29376 h 49976"/>
                    <a:gd name="connsiteX6" fmla="*/ 26867 w 204972"/>
                    <a:gd name="connsiteY6" fmla="*/ 340 h 49976"/>
                    <a:gd name="connsiteX7" fmla="*/ 66983 w 204972"/>
                    <a:gd name="connsiteY7" fmla="*/ 340 h 49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972" h="49976">
                      <a:moveTo>
                        <a:pt x="66983" y="340"/>
                      </a:moveTo>
                      <a:cubicBezTo>
                        <a:pt x="110920" y="-1189"/>
                        <a:pt x="152564" y="7981"/>
                        <a:pt x="191534" y="27466"/>
                      </a:cubicBezTo>
                      <a:cubicBezTo>
                        <a:pt x="197265" y="30140"/>
                        <a:pt x="207199" y="32051"/>
                        <a:pt x="204524" y="40838"/>
                      </a:cubicBezTo>
                      <a:cubicBezTo>
                        <a:pt x="202232" y="47333"/>
                        <a:pt x="193445" y="46187"/>
                        <a:pt x="187332" y="45423"/>
                      </a:cubicBezTo>
                      <a:cubicBezTo>
                        <a:pt x="135372" y="38928"/>
                        <a:pt x="83411" y="43130"/>
                        <a:pt x="31833" y="49625"/>
                      </a:cubicBezTo>
                      <a:cubicBezTo>
                        <a:pt x="14641" y="51918"/>
                        <a:pt x="1651" y="42748"/>
                        <a:pt x="122" y="29376"/>
                      </a:cubicBezTo>
                      <a:cubicBezTo>
                        <a:pt x="-1406" y="16386"/>
                        <a:pt x="11584" y="1486"/>
                        <a:pt x="26867" y="340"/>
                      </a:cubicBezTo>
                      <a:cubicBezTo>
                        <a:pt x="40239" y="-425"/>
                        <a:pt x="53611" y="340"/>
                        <a:pt x="66983" y="340"/>
                      </a:cubicBezTo>
                      <a:close/>
                    </a:path>
                  </a:pathLst>
                </a:custGeom>
                <a:solidFill>
                  <a:srgbClr val="5621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2" name="Freeform: Shape 261">
                  <a:extLst>
                    <a:ext uri="{FF2B5EF4-FFF2-40B4-BE49-F238E27FC236}">
                      <a16:creationId xmlns:a16="http://schemas.microsoft.com/office/drawing/2014/main" id="{485253FB-7FB3-7895-C246-5136BD4756F8}"/>
                    </a:ext>
                  </a:extLst>
                </p:cNvPr>
                <p:cNvSpPr/>
                <p:nvPr/>
              </p:nvSpPr>
              <p:spPr>
                <a:xfrm>
                  <a:off x="10074052" y="2317480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3" name="Freeform: Shape 262">
                  <a:extLst>
                    <a:ext uri="{FF2B5EF4-FFF2-40B4-BE49-F238E27FC236}">
                      <a16:creationId xmlns:a16="http://schemas.microsoft.com/office/drawing/2014/main" id="{FF687DCC-E801-A4F5-A20F-8FF6D4AE2153}"/>
                    </a:ext>
                  </a:extLst>
                </p:cNvPr>
                <p:cNvSpPr/>
                <p:nvPr/>
              </p:nvSpPr>
              <p:spPr>
                <a:xfrm>
                  <a:off x="10385382" y="2316299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CD7B6237-441E-EE70-4027-37BD8C43E1DF}"/>
                    </a:ext>
                  </a:extLst>
                </p:cNvPr>
                <p:cNvSpPr/>
                <p:nvPr/>
              </p:nvSpPr>
              <p:spPr>
                <a:xfrm>
                  <a:off x="10177041" y="2446734"/>
                  <a:ext cx="42494" cy="87908"/>
                </a:xfrm>
                <a:custGeom>
                  <a:avLst/>
                  <a:gdLst>
                    <a:gd name="connsiteX0" fmla="*/ 16046 w 55016"/>
                    <a:gd name="connsiteY0" fmla="*/ 76794 h 113813"/>
                    <a:gd name="connsiteX1" fmla="*/ 55017 w 55016"/>
                    <a:gd name="connsiteY1" fmla="*/ 111943 h 113813"/>
                    <a:gd name="connsiteX2" fmla="*/ 0 w 55016"/>
                    <a:gd name="connsiteY2" fmla="*/ 109651 h 113813"/>
                    <a:gd name="connsiteX3" fmla="*/ 4203 w 55016"/>
                    <a:gd name="connsiteY3" fmla="*/ 19485 h 113813"/>
                    <a:gd name="connsiteX4" fmla="*/ 24070 w 55016"/>
                    <a:gd name="connsiteY4" fmla="*/ 0 h 113813"/>
                    <a:gd name="connsiteX5" fmla="*/ 20631 w 55016"/>
                    <a:gd name="connsiteY5" fmla="*/ 42409 h 113813"/>
                    <a:gd name="connsiteX6" fmla="*/ 16046 w 55016"/>
                    <a:gd name="connsiteY6" fmla="*/ 76794 h 11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16" h="113813">
                      <a:moveTo>
                        <a:pt x="16046" y="76794"/>
                      </a:moveTo>
                      <a:cubicBezTo>
                        <a:pt x="16429" y="105448"/>
                        <a:pt x="40880" y="105066"/>
                        <a:pt x="55017" y="111943"/>
                      </a:cubicBezTo>
                      <a:cubicBezTo>
                        <a:pt x="39352" y="116146"/>
                        <a:pt x="15664" y="112326"/>
                        <a:pt x="0" y="109651"/>
                      </a:cubicBezTo>
                      <a:cubicBezTo>
                        <a:pt x="382" y="103920"/>
                        <a:pt x="3439" y="44701"/>
                        <a:pt x="4203" y="19485"/>
                      </a:cubicBezTo>
                      <a:cubicBezTo>
                        <a:pt x="4585" y="16046"/>
                        <a:pt x="15282" y="6113"/>
                        <a:pt x="24070" y="0"/>
                      </a:cubicBezTo>
                      <a:cubicBezTo>
                        <a:pt x="29036" y="13754"/>
                        <a:pt x="24070" y="25980"/>
                        <a:pt x="20631" y="42409"/>
                      </a:cubicBezTo>
                      <a:cubicBezTo>
                        <a:pt x="19485" y="50432"/>
                        <a:pt x="16811" y="72973"/>
                        <a:pt x="16046" y="76794"/>
                      </a:cubicBezTo>
                      <a:close/>
                    </a:path>
                  </a:pathLst>
                </a:custGeom>
                <a:solidFill>
                  <a:srgbClr val="DD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5" name="Freeform: Shape 264">
                  <a:extLst>
                    <a:ext uri="{FF2B5EF4-FFF2-40B4-BE49-F238E27FC236}">
                      <a16:creationId xmlns:a16="http://schemas.microsoft.com/office/drawing/2014/main" id="{3AF0C582-E8B3-E71E-12C7-2DD6871242D5}"/>
                    </a:ext>
                  </a:extLst>
                </p:cNvPr>
                <p:cNvSpPr/>
                <p:nvPr/>
              </p:nvSpPr>
              <p:spPr>
                <a:xfrm>
                  <a:off x="9869751" y="2290183"/>
                  <a:ext cx="732400" cy="184218"/>
                </a:xfrm>
                <a:custGeom>
                  <a:avLst/>
                  <a:gdLst>
                    <a:gd name="connsiteX0" fmla="*/ 925850 w 948224"/>
                    <a:gd name="connsiteY0" fmla="*/ 1337 h 238504"/>
                    <a:gd name="connsiteX1" fmla="*/ 584288 w 948224"/>
                    <a:gd name="connsiteY1" fmla="*/ 1337 h 238504"/>
                    <a:gd name="connsiteX2" fmla="*/ 538823 w 948224"/>
                    <a:gd name="connsiteY2" fmla="*/ 23115 h 238504"/>
                    <a:gd name="connsiteX3" fmla="*/ 480750 w 948224"/>
                    <a:gd name="connsiteY3" fmla="*/ 48713 h 238504"/>
                    <a:gd name="connsiteX4" fmla="*/ 438724 w 948224"/>
                    <a:gd name="connsiteY4" fmla="*/ 48331 h 238504"/>
                    <a:gd name="connsiteX5" fmla="*/ 422677 w 948224"/>
                    <a:gd name="connsiteY5" fmla="*/ 38779 h 238504"/>
                    <a:gd name="connsiteX6" fmla="*/ 358109 w 948224"/>
                    <a:gd name="connsiteY6" fmla="*/ 955 h 238504"/>
                    <a:gd name="connsiteX7" fmla="*/ 98690 w 948224"/>
                    <a:gd name="connsiteY7" fmla="*/ 573 h 238504"/>
                    <a:gd name="connsiteX8" fmla="*/ 7378 w 948224"/>
                    <a:gd name="connsiteY8" fmla="*/ 4012 h 238504"/>
                    <a:gd name="connsiteX9" fmla="*/ 501 w 948224"/>
                    <a:gd name="connsiteY9" fmla="*/ 34958 h 238504"/>
                    <a:gd name="connsiteX10" fmla="*/ 7378 w 948224"/>
                    <a:gd name="connsiteY10" fmla="*/ 44128 h 238504"/>
                    <a:gd name="connsiteX11" fmla="*/ 23425 w 948224"/>
                    <a:gd name="connsiteY11" fmla="*/ 78895 h 238504"/>
                    <a:gd name="connsiteX12" fmla="*/ 23043 w 948224"/>
                    <a:gd name="connsiteY12" fmla="*/ 147666 h 238504"/>
                    <a:gd name="connsiteX13" fmla="*/ 29920 w 948224"/>
                    <a:gd name="connsiteY13" fmla="*/ 178995 h 238504"/>
                    <a:gd name="connsiteX14" fmla="*/ 70036 w 948224"/>
                    <a:gd name="connsiteY14" fmla="*/ 225606 h 238504"/>
                    <a:gd name="connsiteX15" fmla="*/ 107478 w 948224"/>
                    <a:gd name="connsiteY15" fmla="*/ 236686 h 238504"/>
                    <a:gd name="connsiteX16" fmla="*/ 363076 w 948224"/>
                    <a:gd name="connsiteY16" fmla="*/ 236686 h 238504"/>
                    <a:gd name="connsiteX17" fmla="*/ 432229 w 948224"/>
                    <a:gd name="connsiteY17" fmla="*/ 172882 h 238504"/>
                    <a:gd name="connsiteX18" fmla="*/ 435285 w 948224"/>
                    <a:gd name="connsiteY18" fmla="*/ 112134 h 238504"/>
                    <a:gd name="connsiteX19" fmla="*/ 459737 w 948224"/>
                    <a:gd name="connsiteY19" fmla="*/ 88447 h 238504"/>
                    <a:gd name="connsiteX20" fmla="*/ 494122 w 948224"/>
                    <a:gd name="connsiteY20" fmla="*/ 88447 h 238504"/>
                    <a:gd name="connsiteX21" fmla="*/ 515135 w 948224"/>
                    <a:gd name="connsiteY21" fmla="*/ 109460 h 238504"/>
                    <a:gd name="connsiteX22" fmla="*/ 515518 w 948224"/>
                    <a:gd name="connsiteY22" fmla="*/ 172500 h 238504"/>
                    <a:gd name="connsiteX23" fmla="*/ 580086 w 948224"/>
                    <a:gd name="connsiteY23" fmla="*/ 237068 h 238504"/>
                    <a:gd name="connsiteX24" fmla="*/ 858225 w 948224"/>
                    <a:gd name="connsiteY24" fmla="*/ 230955 h 238504"/>
                    <a:gd name="connsiteX25" fmla="*/ 891464 w 948224"/>
                    <a:gd name="connsiteY25" fmla="*/ 219875 h 238504"/>
                    <a:gd name="connsiteX26" fmla="*/ 918208 w 948224"/>
                    <a:gd name="connsiteY26" fmla="*/ 172882 h 238504"/>
                    <a:gd name="connsiteX27" fmla="*/ 917826 w 948224"/>
                    <a:gd name="connsiteY27" fmla="*/ 62467 h 238504"/>
                    <a:gd name="connsiteX28" fmla="*/ 928142 w 948224"/>
                    <a:gd name="connsiteY28" fmla="*/ 45656 h 238504"/>
                    <a:gd name="connsiteX29" fmla="*/ 948009 w 948224"/>
                    <a:gd name="connsiteY29" fmla="*/ 20440 h 238504"/>
                    <a:gd name="connsiteX30" fmla="*/ 925850 w 948224"/>
                    <a:gd name="connsiteY30" fmla="*/ 1337 h 238504"/>
                    <a:gd name="connsiteX31" fmla="*/ 398225 w 948224"/>
                    <a:gd name="connsiteY31" fmla="*/ 163331 h 238504"/>
                    <a:gd name="connsiteX32" fmla="*/ 361930 w 948224"/>
                    <a:gd name="connsiteY32" fmla="*/ 200772 h 238504"/>
                    <a:gd name="connsiteX33" fmla="*/ 92960 w 948224"/>
                    <a:gd name="connsiteY33" fmla="*/ 200008 h 238504"/>
                    <a:gd name="connsiteX34" fmla="*/ 58574 w 948224"/>
                    <a:gd name="connsiteY34" fmla="*/ 165623 h 238504"/>
                    <a:gd name="connsiteX35" fmla="*/ 58574 w 948224"/>
                    <a:gd name="connsiteY35" fmla="*/ 66287 h 238504"/>
                    <a:gd name="connsiteX36" fmla="*/ 94488 w 948224"/>
                    <a:gd name="connsiteY36" fmla="*/ 31520 h 238504"/>
                    <a:gd name="connsiteX37" fmla="*/ 226298 w 948224"/>
                    <a:gd name="connsiteY37" fmla="*/ 31520 h 238504"/>
                    <a:gd name="connsiteX38" fmla="*/ 361930 w 948224"/>
                    <a:gd name="connsiteY38" fmla="*/ 31138 h 238504"/>
                    <a:gd name="connsiteX39" fmla="*/ 398225 w 948224"/>
                    <a:gd name="connsiteY39" fmla="*/ 68198 h 238504"/>
                    <a:gd name="connsiteX40" fmla="*/ 398225 w 948224"/>
                    <a:gd name="connsiteY40" fmla="*/ 163331 h 238504"/>
                    <a:gd name="connsiteX41" fmla="*/ 891464 w 948224"/>
                    <a:gd name="connsiteY41" fmla="*/ 167151 h 238504"/>
                    <a:gd name="connsiteX42" fmla="*/ 858989 w 948224"/>
                    <a:gd name="connsiteY42" fmla="*/ 199626 h 238504"/>
                    <a:gd name="connsiteX43" fmla="*/ 585816 w 948224"/>
                    <a:gd name="connsiteY43" fmla="*/ 199626 h 238504"/>
                    <a:gd name="connsiteX44" fmla="*/ 552959 w 948224"/>
                    <a:gd name="connsiteY44" fmla="*/ 166387 h 238504"/>
                    <a:gd name="connsiteX45" fmla="*/ 552959 w 948224"/>
                    <a:gd name="connsiteY45" fmla="*/ 65141 h 238504"/>
                    <a:gd name="connsiteX46" fmla="*/ 586199 w 948224"/>
                    <a:gd name="connsiteY46" fmla="*/ 30374 h 238504"/>
                    <a:gd name="connsiteX47" fmla="*/ 614853 w 948224"/>
                    <a:gd name="connsiteY47" fmla="*/ 30374 h 238504"/>
                    <a:gd name="connsiteX48" fmla="*/ 862810 w 948224"/>
                    <a:gd name="connsiteY48" fmla="*/ 31138 h 238504"/>
                    <a:gd name="connsiteX49" fmla="*/ 891464 w 948224"/>
                    <a:gd name="connsiteY49" fmla="*/ 63613 h 238504"/>
                    <a:gd name="connsiteX50" fmla="*/ 891464 w 948224"/>
                    <a:gd name="connsiteY50" fmla="*/ 167151 h 23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48224" h="238504">
                      <a:moveTo>
                        <a:pt x="925850" y="1337"/>
                      </a:moveTo>
                      <a:cubicBezTo>
                        <a:pt x="811996" y="1337"/>
                        <a:pt x="698142" y="1719"/>
                        <a:pt x="584288" y="1337"/>
                      </a:cubicBezTo>
                      <a:cubicBezTo>
                        <a:pt x="565185" y="1337"/>
                        <a:pt x="546082" y="7450"/>
                        <a:pt x="538823" y="23115"/>
                      </a:cubicBezTo>
                      <a:cubicBezTo>
                        <a:pt x="525833" y="50623"/>
                        <a:pt x="504438" y="50241"/>
                        <a:pt x="480750" y="48713"/>
                      </a:cubicBezTo>
                      <a:cubicBezTo>
                        <a:pt x="466614" y="47949"/>
                        <a:pt x="452860" y="48331"/>
                        <a:pt x="438724" y="48331"/>
                      </a:cubicBezTo>
                      <a:cubicBezTo>
                        <a:pt x="431082" y="48331"/>
                        <a:pt x="426880" y="46038"/>
                        <a:pt x="422677" y="38779"/>
                      </a:cubicBezTo>
                      <a:cubicBezTo>
                        <a:pt x="408923" y="13563"/>
                        <a:pt x="388292" y="573"/>
                        <a:pt x="358109" y="955"/>
                      </a:cubicBezTo>
                      <a:cubicBezTo>
                        <a:pt x="271764" y="1719"/>
                        <a:pt x="185036" y="-191"/>
                        <a:pt x="98690" y="573"/>
                      </a:cubicBezTo>
                      <a:cubicBezTo>
                        <a:pt x="68508" y="955"/>
                        <a:pt x="37561" y="-2483"/>
                        <a:pt x="7378" y="4012"/>
                      </a:cubicBezTo>
                      <a:cubicBezTo>
                        <a:pt x="2412" y="13945"/>
                        <a:pt x="-1409" y="23879"/>
                        <a:pt x="501" y="34958"/>
                      </a:cubicBezTo>
                      <a:cubicBezTo>
                        <a:pt x="2794" y="38015"/>
                        <a:pt x="3940" y="42600"/>
                        <a:pt x="7378" y="44128"/>
                      </a:cubicBezTo>
                      <a:cubicBezTo>
                        <a:pt x="23807" y="50623"/>
                        <a:pt x="23807" y="64377"/>
                        <a:pt x="23425" y="78895"/>
                      </a:cubicBezTo>
                      <a:cubicBezTo>
                        <a:pt x="23043" y="101819"/>
                        <a:pt x="23425" y="124742"/>
                        <a:pt x="23043" y="147666"/>
                      </a:cubicBezTo>
                      <a:cubicBezTo>
                        <a:pt x="23043" y="158746"/>
                        <a:pt x="24189" y="169061"/>
                        <a:pt x="29920" y="178995"/>
                      </a:cubicBezTo>
                      <a:cubicBezTo>
                        <a:pt x="38325" y="198862"/>
                        <a:pt x="52461" y="213762"/>
                        <a:pt x="70036" y="225606"/>
                      </a:cubicBezTo>
                      <a:cubicBezTo>
                        <a:pt x="80734" y="235540"/>
                        <a:pt x="94870" y="236686"/>
                        <a:pt x="107478" y="236686"/>
                      </a:cubicBezTo>
                      <a:cubicBezTo>
                        <a:pt x="192677" y="237832"/>
                        <a:pt x="277876" y="238214"/>
                        <a:pt x="363076" y="236686"/>
                      </a:cubicBezTo>
                      <a:cubicBezTo>
                        <a:pt x="401282" y="235922"/>
                        <a:pt x="425351" y="210706"/>
                        <a:pt x="432229" y="172882"/>
                      </a:cubicBezTo>
                      <a:cubicBezTo>
                        <a:pt x="436049" y="152633"/>
                        <a:pt x="434903" y="132384"/>
                        <a:pt x="435285" y="112134"/>
                      </a:cubicBezTo>
                      <a:cubicBezTo>
                        <a:pt x="435667" y="90357"/>
                        <a:pt x="437577" y="88829"/>
                        <a:pt x="459737" y="88447"/>
                      </a:cubicBezTo>
                      <a:cubicBezTo>
                        <a:pt x="471199" y="88447"/>
                        <a:pt x="482660" y="88829"/>
                        <a:pt x="494122" y="88447"/>
                      </a:cubicBezTo>
                      <a:cubicBezTo>
                        <a:pt x="508640" y="88065"/>
                        <a:pt x="514753" y="95324"/>
                        <a:pt x="515135" y="109460"/>
                      </a:cubicBezTo>
                      <a:cubicBezTo>
                        <a:pt x="515518" y="130473"/>
                        <a:pt x="514753" y="151487"/>
                        <a:pt x="515518" y="172500"/>
                      </a:cubicBezTo>
                      <a:cubicBezTo>
                        <a:pt x="516664" y="208031"/>
                        <a:pt x="544554" y="237832"/>
                        <a:pt x="580086" y="237068"/>
                      </a:cubicBezTo>
                      <a:cubicBezTo>
                        <a:pt x="672926" y="235540"/>
                        <a:pt x="765767" y="244327"/>
                        <a:pt x="858225" y="230955"/>
                      </a:cubicBezTo>
                      <a:cubicBezTo>
                        <a:pt x="869305" y="227134"/>
                        <a:pt x="880384" y="223696"/>
                        <a:pt x="891464" y="219875"/>
                      </a:cubicBezTo>
                      <a:cubicBezTo>
                        <a:pt x="907893" y="208414"/>
                        <a:pt x="917062" y="193513"/>
                        <a:pt x="918208" y="172882"/>
                      </a:cubicBezTo>
                      <a:cubicBezTo>
                        <a:pt x="920119" y="136204"/>
                        <a:pt x="920501" y="99144"/>
                        <a:pt x="917826" y="62467"/>
                      </a:cubicBezTo>
                      <a:cubicBezTo>
                        <a:pt x="917444" y="54826"/>
                        <a:pt x="913624" y="44892"/>
                        <a:pt x="928142" y="45656"/>
                      </a:cubicBezTo>
                      <a:cubicBezTo>
                        <a:pt x="946099" y="46420"/>
                        <a:pt x="948009" y="34576"/>
                        <a:pt x="948009" y="20440"/>
                      </a:cubicBezTo>
                      <a:cubicBezTo>
                        <a:pt x="949919" y="1719"/>
                        <a:pt x="938839" y="1337"/>
                        <a:pt x="925850" y="1337"/>
                      </a:cubicBezTo>
                      <a:close/>
                      <a:moveTo>
                        <a:pt x="398225" y="163331"/>
                      </a:moveTo>
                      <a:cubicBezTo>
                        <a:pt x="397843" y="187400"/>
                        <a:pt x="385999" y="200390"/>
                        <a:pt x="361930" y="200772"/>
                      </a:cubicBezTo>
                      <a:cubicBezTo>
                        <a:pt x="272146" y="201154"/>
                        <a:pt x="182744" y="200772"/>
                        <a:pt x="92960" y="200008"/>
                      </a:cubicBezTo>
                      <a:cubicBezTo>
                        <a:pt x="70800" y="200008"/>
                        <a:pt x="58956" y="187400"/>
                        <a:pt x="58574" y="165623"/>
                      </a:cubicBezTo>
                      <a:cubicBezTo>
                        <a:pt x="58192" y="132384"/>
                        <a:pt x="58192" y="99527"/>
                        <a:pt x="58574" y="66287"/>
                      </a:cubicBezTo>
                      <a:cubicBezTo>
                        <a:pt x="58956" y="42982"/>
                        <a:pt x="70800" y="31520"/>
                        <a:pt x="94488" y="31520"/>
                      </a:cubicBezTo>
                      <a:cubicBezTo>
                        <a:pt x="138425" y="31138"/>
                        <a:pt x="182362" y="31520"/>
                        <a:pt x="226298" y="31520"/>
                      </a:cubicBezTo>
                      <a:cubicBezTo>
                        <a:pt x="230119" y="31520"/>
                        <a:pt x="343591" y="30756"/>
                        <a:pt x="361930" y="31138"/>
                      </a:cubicBezTo>
                      <a:cubicBezTo>
                        <a:pt x="385999" y="31902"/>
                        <a:pt x="398225" y="44510"/>
                        <a:pt x="398225" y="68198"/>
                      </a:cubicBezTo>
                      <a:cubicBezTo>
                        <a:pt x="398607" y="99909"/>
                        <a:pt x="398607" y="131620"/>
                        <a:pt x="398225" y="163331"/>
                      </a:cubicBezTo>
                      <a:close/>
                      <a:moveTo>
                        <a:pt x="891464" y="167151"/>
                      </a:moveTo>
                      <a:cubicBezTo>
                        <a:pt x="891082" y="186636"/>
                        <a:pt x="878092" y="199626"/>
                        <a:pt x="858989" y="199626"/>
                      </a:cubicBezTo>
                      <a:cubicBezTo>
                        <a:pt x="768059" y="200008"/>
                        <a:pt x="677129" y="200390"/>
                        <a:pt x="585816" y="199626"/>
                      </a:cubicBezTo>
                      <a:cubicBezTo>
                        <a:pt x="563275" y="199626"/>
                        <a:pt x="553341" y="188546"/>
                        <a:pt x="552959" y="166387"/>
                      </a:cubicBezTo>
                      <a:cubicBezTo>
                        <a:pt x="552577" y="132766"/>
                        <a:pt x="552577" y="98762"/>
                        <a:pt x="552959" y="65141"/>
                      </a:cubicBezTo>
                      <a:cubicBezTo>
                        <a:pt x="553341" y="41453"/>
                        <a:pt x="562893" y="31520"/>
                        <a:pt x="586199" y="30374"/>
                      </a:cubicBezTo>
                      <a:cubicBezTo>
                        <a:pt x="595750" y="29992"/>
                        <a:pt x="605302" y="30374"/>
                        <a:pt x="614853" y="30374"/>
                      </a:cubicBezTo>
                      <a:cubicBezTo>
                        <a:pt x="619438" y="30374"/>
                        <a:pt x="811614" y="29992"/>
                        <a:pt x="862810" y="31138"/>
                      </a:cubicBezTo>
                      <a:cubicBezTo>
                        <a:pt x="879238" y="31520"/>
                        <a:pt x="891082" y="46038"/>
                        <a:pt x="891464" y="63613"/>
                      </a:cubicBezTo>
                      <a:cubicBezTo>
                        <a:pt x="892228" y="98380"/>
                        <a:pt x="892228" y="132766"/>
                        <a:pt x="891464" y="167151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6" name="Freeform: Shape 265">
                  <a:extLst>
                    <a:ext uri="{FF2B5EF4-FFF2-40B4-BE49-F238E27FC236}">
                      <a16:creationId xmlns:a16="http://schemas.microsoft.com/office/drawing/2014/main" id="{D3C409F6-AA59-1E25-951E-2EDF75BEABB5}"/>
                    </a:ext>
                  </a:extLst>
                </p:cNvPr>
                <p:cNvSpPr/>
                <p:nvPr/>
              </p:nvSpPr>
              <p:spPr>
                <a:xfrm>
                  <a:off x="9696324" y="2901274"/>
                  <a:ext cx="1178627" cy="1475115"/>
                </a:xfrm>
                <a:custGeom>
                  <a:avLst/>
                  <a:gdLst>
                    <a:gd name="connsiteX0" fmla="*/ 1384966 w 1525945"/>
                    <a:gd name="connsiteY0" fmla="*/ 358259 h 1909803"/>
                    <a:gd name="connsiteX1" fmla="*/ 1456793 w 1525945"/>
                    <a:gd name="connsiteY1" fmla="*/ 487777 h 1909803"/>
                    <a:gd name="connsiteX2" fmla="*/ 1516394 w 1525945"/>
                    <a:gd name="connsiteY2" fmla="*/ 703641 h 1909803"/>
                    <a:gd name="connsiteX3" fmla="*/ 1525946 w 1525945"/>
                    <a:gd name="connsiteY3" fmla="*/ 907661 h 1909803"/>
                    <a:gd name="connsiteX4" fmla="*/ 1446095 w 1525945"/>
                    <a:gd name="connsiteY4" fmla="*/ 1144538 h 1909803"/>
                    <a:gd name="connsiteX5" fmla="*/ 1340265 w 1525945"/>
                    <a:gd name="connsiteY5" fmla="*/ 1261066 h 1909803"/>
                    <a:gd name="connsiteX6" fmla="*/ 1324601 w 1525945"/>
                    <a:gd name="connsiteY6" fmla="*/ 1298126 h 1909803"/>
                    <a:gd name="connsiteX7" fmla="*/ 1381145 w 1525945"/>
                    <a:gd name="connsiteY7" fmla="*/ 1909039 h 1909803"/>
                    <a:gd name="connsiteX8" fmla="*/ 805382 w 1525945"/>
                    <a:gd name="connsiteY8" fmla="*/ 1909803 h 1909803"/>
                    <a:gd name="connsiteX9" fmla="*/ 787807 w 1525945"/>
                    <a:gd name="connsiteY9" fmla="*/ 1902926 h 1909803"/>
                    <a:gd name="connsiteX10" fmla="*/ 746544 w 1525945"/>
                    <a:gd name="connsiteY10" fmla="*/ 1507877 h 1909803"/>
                    <a:gd name="connsiteX11" fmla="*/ 749983 w 1525945"/>
                    <a:gd name="connsiteY11" fmla="*/ 1394405 h 1909803"/>
                    <a:gd name="connsiteX12" fmla="*/ 632309 w 1525945"/>
                    <a:gd name="connsiteY12" fmla="*/ 1371481 h 1909803"/>
                    <a:gd name="connsiteX13" fmla="*/ 641478 w 1525945"/>
                    <a:gd name="connsiteY13" fmla="*/ 1501382 h 1909803"/>
                    <a:gd name="connsiteX14" fmla="*/ 598305 w 1525945"/>
                    <a:gd name="connsiteY14" fmla="*/ 1908657 h 1909803"/>
                    <a:gd name="connsiteX15" fmla="*/ 0 w 1525945"/>
                    <a:gd name="connsiteY15" fmla="*/ 1908657 h 1909803"/>
                    <a:gd name="connsiteX16" fmla="*/ 19485 w 1525945"/>
                    <a:gd name="connsiteY16" fmla="*/ 1696996 h 1909803"/>
                    <a:gd name="connsiteX17" fmla="*/ 121113 w 1525945"/>
                    <a:gd name="connsiteY17" fmla="*/ 211548 h 1909803"/>
                    <a:gd name="connsiteX18" fmla="*/ 289219 w 1525945"/>
                    <a:gd name="connsiteY18" fmla="*/ 80120 h 1909803"/>
                    <a:gd name="connsiteX19" fmla="*/ 380531 w 1525945"/>
                    <a:gd name="connsiteY19" fmla="*/ 10203 h 1909803"/>
                    <a:gd name="connsiteX20" fmla="*/ 396196 w 1525945"/>
                    <a:gd name="connsiteY20" fmla="*/ 269 h 1909803"/>
                    <a:gd name="connsiteX21" fmla="*/ 393521 w 1525945"/>
                    <a:gd name="connsiteY21" fmla="*/ 18226 h 1909803"/>
                    <a:gd name="connsiteX22" fmla="*/ 398488 w 1525945"/>
                    <a:gd name="connsiteY22" fmla="*/ 124057 h 1909803"/>
                    <a:gd name="connsiteX23" fmla="*/ 500116 w 1525945"/>
                    <a:gd name="connsiteY23" fmla="*/ 241731 h 1909803"/>
                    <a:gd name="connsiteX24" fmla="*/ 563538 w 1525945"/>
                    <a:gd name="connsiteY24" fmla="*/ 287960 h 1909803"/>
                    <a:gd name="connsiteX25" fmla="*/ 579584 w 1525945"/>
                    <a:gd name="connsiteY25" fmla="*/ 304007 h 1909803"/>
                    <a:gd name="connsiteX26" fmla="*/ 641096 w 1525945"/>
                    <a:gd name="connsiteY26" fmla="*/ 468674 h 1909803"/>
                    <a:gd name="connsiteX27" fmla="*/ 621229 w 1525945"/>
                    <a:gd name="connsiteY27" fmla="*/ 1073857 h 1909803"/>
                    <a:gd name="connsiteX28" fmla="*/ 687707 w 1525945"/>
                    <a:gd name="connsiteY28" fmla="*/ 1079206 h 1909803"/>
                    <a:gd name="connsiteX29" fmla="*/ 767558 w 1525945"/>
                    <a:gd name="connsiteY29" fmla="*/ 1083790 h 1909803"/>
                    <a:gd name="connsiteX30" fmla="*/ 745780 w 1525945"/>
                    <a:gd name="connsiteY30" fmla="*/ 477462 h 1909803"/>
                    <a:gd name="connsiteX31" fmla="*/ 803853 w 1525945"/>
                    <a:gd name="connsiteY31" fmla="*/ 317761 h 1909803"/>
                    <a:gd name="connsiteX32" fmla="*/ 819518 w 1525945"/>
                    <a:gd name="connsiteY32" fmla="*/ 294455 h 1909803"/>
                    <a:gd name="connsiteX33" fmla="*/ 946362 w 1525945"/>
                    <a:gd name="connsiteY33" fmla="*/ 188243 h 1909803"/>
                    <a:gd name="connsiteX34" fmla="*/ 1006345 w 1525945"/>
                    <a:gd name="connsiteY34" fmla="*/ 90053 h 1909803"/>
                    <a:gd name="connsiteX35" fmla="*/ 999850 w 1525945"/>
                    <a:gd name="connsiteY35" fmla="*/ 23957 h 1909803"/>
                    <a:gd name="connsiteX36" fmla="*/ 994119 w 1525945"/>
                    <a:gd name="connsiteY36" fmla="*/ 2562 h 1909803"/>
                    <a:gd name="connsiteX37" fmla="*/ 1016278 w 1525945"/>
                    <a:gd name="connsiteY37" fmla="*/ 7529 h 1909803"/>
                    <a:gd name="connsiteX38" fmla="*/ 1195846 w 1525945"/>
                    <a:gd name="connsiteY38" fmla="*/ 145834 h 1909803"/>
                    <a:gd name="connsiteX39" fmla="*/ 1384966 w 1525945"/>
                    <a:gd name="connsiteY39" fmla="*/ 358259 h 1909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25945" h="1909803">
                      <a:moveTo>
                        <a:pt x="1384966" y="358259"/>
                      </a:moveTo>
                      <a:cubicBezTo>
                        <a:pt x="1414003" y="397993"/>
                        <a:pt x="1436926" y="441930"/>
                        <a:pt x="1456793" y="487777"/>
                      </a:cubicBezTo>
                      <a:cubicBezTo>
                        <a:pt x="1473604" y="527130"/>
                        <a:pt x="1512574" y="671548"/>
                        <a:pt x="1516394" y="703641"/>
                      </a:cubicBezTo>
                      <a:cubicBezTo>
                        <a:pt x="1522507" y="755219"/>
                        <a:pt x="1523653" y="890850"/>
                        <a:pt x="1525946" y="907661"/>
                      </a:cubicBezTo>
                      <a:cubicBezTo>
                        <a:pt x="1518687" y="993242"/>
                        <a:pt x="1492707" y="1072329"/>
                        <a:pt x="1446095" y="1144538"/>
                      </a:cubicBezTo>
                      <a:cubicBezTo>
                        <a:pt x="1417441" y="1189239"/>
                        <a:pt x="1382674" y="1228973"/>
                        <a:pt x="1340265" y="1261066"/>
                      </a:cubicBezTo>
                      <a:cubicBezTo>
                        <a:pt x="1327275" y="1271000"/>
                        <a:pt x="1322690" y="1280933"/>
                        <a:pt x="1324601" y="1298126"/>
                      </a:cubicBezTo>
                      <a:cubicBezTo>
                        <a:pt x="1331096" y="1358873"/>
                        <a:pt x="1375414" y="1850202"/>
                        <a:pt x="1381145" y="1909039"/>
                      </a:cubicBezTo>
                      <a:cubicBezTo>
                        <a:pt x="1355165" y="1909039"/>
                        <a:pt x="905863" y="1909039"/>
                        <a:pt x="805382" y="1909803"/>
                      </a:cubicBezTo>
                      <a:cubicBezTo>
                        <a:pt x="797740" y="1909803"/>
                        <a:pt x="794302" y="1903308"/>
                        <a:pt x="787807" y="1902926"/>
                      </a:cubicBezTo>
                      <a:cubicBezTo>
                        <a:pt x="771760" y="1896431"/>
                        <a:pt x="751129" y="1518956"/>
                        <a:pt x="746544" y="1507877"/>
                      </a:cubicBezTo>
                      <a:cubicBezTo>
                        <a:pt x="741960" y="1492594"/>
                        <a:pt x="762591" y="1395933"/>
                        <a:pt x="749983" y="1394405"/>
                      </a:cubicBezTo>
                      <a:cubicBezTo>
                        <a:pt x="710249" y="1389056"/>
                        <a:pt x="670897" y="1381797"/>
                        <a:pt x="632309" y="1371481"/>
                      </a:cubicBezTo>
                      <a:cubicBezTo>
                        <a:pt x="618554" y="1367661"/>
                        <a:pt x="644534" y="1488392"/>
                        <a:pt x="641478" y="1501382"/>
                      </a:cubicBezTo>
                      <a:cubicBezTo>
                        <a:pt x="640714" y="1566714"/>
                        <a:pt x="611295" y="1895285"/>
                        <a:pt x="598305" y="1908657"/>
                      </a:cubicBezTo>
                      <a:cubicBezTo>
                        <a:pt x="493239" y="1908657"/>
                        <a:pt x="24834" y="1908657"/>
                        <a:pt x="0" y="1908657"/>
                      </a:cubicBezTo>
                      <a:cubicBezTo>
                        <a:pt x="4967" y="1837976"/>
                        <a:pt x="11080" y="1767295"/>
                        <a:pt x="19485" y="1696996"/>
                      </a:cubicBezTo>
                      <a:cubicBezTo>
                        <a:pt x="20631" y="1687827"/>
                        <a:pt x="119203" y="220336"/>
                        <a:pt x="121113" y="211548"/>
                      </a:cubicBezTo>
                      <a:cubicBezTo>
                        <a:pt x="176894" y="167612"/>
                        <a:pt x="233056" y="123675"/>
                        <a:pt x="289219" y="80120"/>
                      </a:cubicBezTo>
                      <a:cubicBezTo>
                        <a:pt x="319402" y="56432"/>
                        <a:pt x="350349" y="33891"/>
                        <a:pt x="380531" y="10203"/>
                      </a:cubicBezTo>
                      <a:cubicBezTo>
                        <a:pt x="385498" y="6000"/>
                        <a:pt x="391611" y="4472"/>
                        <a:pt x="396196" y="269"/>
                      </a:cubicBezTo>
                      <a:cubicBezTo>
                        <a:pt x="399634" y="6764"/>
                        <a:pt x="396578" y="12877"/>
                        <a:pt x="393521" y="18226"/>
                      </a:cubicBezTo>
                      <a:cubicBezTo>
                        <a:pt x="373272" y="54522"/>
                        <a:pt x="380913" y="89671"/>
                        <a:pt x="398488" y="124057"/>
                      </a:cubicBezTo>
                      <a:cubicBezTo>
                        <a:pt x="422940" y="171050"/>
                        <a:pt x="459236" y="208874"/>
                        <a:pt x="500116" y="241731"/>
                      </a:cubicBezTo>
                      <a:cubicBezTo>
                        <a:pt x="520365" y="258160"/>
                        <a:pt x="541760" y="273442"/>
                        <a:pt x="563538" y="287960"/>
                      </a:cubicBezTo>
                      <a:cubicBezTo>
                        <a:pt x="570033" y="292163"/>
                        <a:pt x="576146" y="296748"/>
                        <a:pt x="579584" y="304007"/>
                      </a:cubicBezTo>
                      <a:cubicBezTo>
                        <a:pt x="597541" y="347180"/>
                        <a:pt x="636129" y="457595"/>
                        <a:pt x="641096" y="468674"/>
                      </a:cubicBezTo>
                      <a:cubicBezTo>
                        <a:pt x="644917" y="485867"/>
                        <a:pt x="605564" y="1071565"/>
                        <a:pt x="621229" y="1073857"/>
                      </a:cubicBezTo>
                      <a:cubicBezTo>
                        <a:pt x="643388" y="1077295"/>
                        <a:pt x="665548" y="1077678"/>
                        <a:pt x="687707" y="1079206"/>
                      </a:cubicBezTo>
                      <a:cubicBezTo>
                        <a:pt x="714451" y="1081116"/>
                        <a:pt x="740814" y="1082644"/>
                        <a:pt x="767558" y="1083790"/>
                      </a:cubicBezTo>
                      <a:cubicBezTo>
                        <a:pt x="785897" y="1084555"/>
                        <a:pt x="750365" y="507645"/>
                        <a:pt x="745780" y="477462"/>
                      </a:cubicBezTo>
                      <a:cubicBezTo>
                        <a:pt x="767558" y="425120"/>
                        <a:pt x="782076" y="370103"/>
                        <a:pt x="803853" y="317761"/>
                      </a:cubicBezTo>
                      <a:cubicBezTo>
                        <a:pt x="807674" y="308591"/>
                        <a:pt x="813405" y="301332"/>
                        <a:pt x="819518" y="294455"/>
                      </a:cubicBezTo>
                      <a:cubicBezTo>
                        <a:pt x="865747" y="263891"/>
                        <a:pt x="908156" y="228359"/>
                        <a:pt x="946362" y="188243"/>
                      </a:cubicBezTo>
                      <a:cubicBezTo>
                        <a:pt x="973488" y="159588"/>
                        <a:pt x="993737" y="127113"/>
                        <a:pt x="1006345" y="90053"/>
                      </a:cubicBezTo>
                      <a:cubicBezTo>
                        <a:pt x="1014368" y="66748"/>
                        <a:pt x="1010930" y="44970"/>
                        <a:pt x="999850" y="23957"/>
                      </a:cubicBezTo>
                      <a:cubicBezTo>
                        <a:pt x="996411" y="17462"/>
                        <a:pt x="991063" y="11349"/>
                        <a:pt x="994119" y="2562"/>
                      </a:cubicBezTo>
                      <a:cubicBezTo>
                        <a:pt x="1003288" y="-3551"/>
                        <a:pt x="1009783" y="2562"/>
                        <a:pt x="1016278" y="7529"/>
                      </a:cubicBezTo>
                      <a:cubicBezTo>
                        <a:pt x="1077026" y="52229"/>
                        <a:pt x="1136245" y="99223"/>
                        <a:pt x="1195846" y="145834"/>
                      </a:cubicBezTo>
                      <a:cubicBezTo>
                        <a:pt x="1208072" y="155004"/>
                        <a:pt x="1345232" y="303243"/>
                        <a:pt x="1384966" y="358259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8" name="Freeform: Shape 277">
                  <a:extLst>
                    <a:ext uri="{FF2B5EF4-FFF2-40B4-BE49-F238E27FC236}">
                      <a16:creationId xmlns:a16="http://schemas.microsoft.com/office/drawing/2014/main" id="{53F13EDB-AE99-AAF4-7AC0-0BF239222DB5}"/>
                    </a:ext>
                  </a:extLst>
                </p:cNvPr>
                <p:cNvSpPr/>
                <p:nvPr/>
              </p:nvSpPr>
              <p:spPr>
                <a:xfrm>
                  <a:off x="9006365" y="3023448"/>
                  <a:ext cx="1013695" cy="1165189"/>
                </a:xfrm>
                <a:custGeom>
                  <a:avLst/>
                  <a:gdLst>
                    <a:gd name="connsiteX0" fmla="*/ 1014772 w 1312411"/>
                    <a:gd name="connsiteY0" fmla="*/ 53371 h 1508548"/>
                    <a:gd name="connsiteX1" fmla="*/ 1082778 w 1312411"/>
                    <a:gd name="connsiteY1" fmla="*/ 199700 h 1508548"/>
                    <a:gd name="connsiteX2" fmla="*/ 1307811 w 1312411"/>
                    <a:gd name="connsiteY2" fmla="*/ 1321809 h 1508548"/>
                    <a:gd name="connsiteX3" fmla="*/ 1292529 w 1312411"/>
                    <a:gd name="connsiteY3" fmla="*/ 1453238 h 1508548"/>
                    <a:gd name="connsiteX4" fmla="*/ 1214589 w 1312411"/>
                    <a:gd name="connsiteY4" fmla="*/ 1505962 h 1508548"/>
                    <a:gd name="connsiteX5" fmla="*/ 532613 w 1312411"/>
                    <a:gd name="connsiteY5" fmla="*/ 1506726 h 1508548"/>
                    <a:gd name="connsiteX6" fmla="*/ 389722 w 1312411"/>
                    <a:gd name="connsiteY6" fmla="*/ 1468520 h 1508548"/>
                    <a:gd name="connsiteX7" fmla="*/ 323244 w 1312411"/>
                    <a:gd name="connsiteY7" fmla="*/ 1379500 h 1508548"/>
                    <a:gd name="connsiteX8" fmla="*/ 22 w 1312411"/>
                    <a:gd name="connsiteY8" fmla="*/ 189002 h 1508548"/>
                    <a:gd name="connsiteX9" fmla="*/ 139855 w 1312411"/>
                    <a:gd name="connsiteY9" fmla="*/ 35414 h 1508548"/>
                    <a:gd name="connsiteX10" fmla="*/ 868443 w 1312411"/>
                    <a:gd name="connsiteY10" fmla="*/ 265 h 1508548"/>
                    <a:gd name="connsiteX11" fmla="*/ 1014772 w 1312411"/>
                    <a:gd name="connsiteY11" fmla="*/ 53371 h 1508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12411" h="1508548">
                      <a:moveTo>
                        <a:pt x="1014772" y="53371"/>
                      </a:moveTo>
                      <a:cubicBezTo>
                        <a:pt x="1056416" y="93105"/>
                        <a:pt x="1074373" y="143537"/>
                        <a:pt x="1082778" y="199700"/>
                      </a:cubicBezTo>
                      <a:cubicBezTo>
                        <a:pt x="1091948" y="258537"/>
                        <a:pt x="1298642" y="1263736"/>
                        <a:pt x="1307811" y="1321809"/>
                      </a:cubicBezTo>
                      <a:cubicBezTo>
                        <a:pt x="1315071" y="1366128"/>
                        <a:pt x="1316217" y="1411211"/>
                        <a:pt x="1292529" y="1453238"/>
                      </a:cubicBezTo>
                      <a:cubicBezTo>
                        <a:pt x="1274954" y="1484566"/>
                        <a:pt x="1248210" y="1500613"/>
                        <a:pt x="1214589" y="1505962"/>
                      </a:cubicBezTo>
                      <a:cubicBezTo>
                        <a:pt x="1185552" y="1510547"/>
                        <a:pt x="598709" y="1507872"/>
                        <a:pt x="532613" y="1506726"/>
                      </a:cubicBezTo>
                      <a:cubicBezTo>
                        <a:pt x="482181" y="1505962"/>
                        <a:pt x="433277" y="1497557"/>
                        <a:pt x="389722" y="1468520"/>
                      </a:cubicBezTo>
                      <a:cubicBezTo>
                        <a:pt x="356865" y="1446360"/>
                        <a:pt x="332795" y="1418088"/>
                        <a:pt x="323244" y="1379500"/>
                      </a:cubicBezTo>
                      <a:cubicBezTo>
                        <a:pt x="319805" y="1366510"/>
                        <a:pt x="-3035" y="242873"/>
                        <a:pt x="22" y="189002"/>
                      </a:cubicBezTo>
                      <a:cubicBezTo>
                        <a:pt x="4606" y="112590"/>
                        <a:pt x="50453" y="41909"/>
                        <a:pt x="139855" y="35414"/>
                      </a:cubicBezTo>
                      <a:cubicBezTo>
                        <a:pt x="197928" y="31212"/>
                        <a:pt x="825652" y="-117"/>
                        <a:pt x="868443" y="265"/>
                      </a:cubicBezTo>
                      <a:cubicBezTo>
                        <a:pt x="924606" y="-2410"/>
                        <a:pt x="973509" y="15165"/>
                        <a:pt x="1014772" y="53371"/>
                      </a:cubicBezTo>
                      <a:close/>
                    </a:path>
                  </a:pathLst>
                </a:custGeom>
                <a:solidFill>
                  <a:srgbClr val="00324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9" name="Freeform: Shape 278">
                  <a:extLst>
                    <a:ext uri="{FF2B5EF4-FFF2-40B4-BE49-F238E27FC236}">
                      <a16:creationId xmlns:a16="http://schemas.microsoft.com/office/drawing/2014/main" id="{32CD88BF-C70F-5AF7-05C7-8CB8D8B06E5B}"/>
                    </a:ext>
                  </a:extLst>
                </p:cNvPr>
                <p:cNvSpPr/>
                <p:nvPr/>
              </p:nvSpPr>
              <p:spPr>
                <a:xfrm>
                  <a:off x="9129106" y="3717421"/>
                  <a:ext cx="277168" cy="343257"/>
                </a:xfrm>
                <a:custGeom>
                  <a:avLst/>
                  <a:gdLst>
                    <a:gd name="connsiteX0" fmla="*/ 55828 w 358844"/>
                    <a:gd name="connsiteY0" fmla="*/ 351509 h 444408"/>
                    <a:gd name="connsiteX1" fmla="*/ 58885 w 358844"/>
                    <a:gd name="connsiteY1" fmla="*/ 310247 h 444408"/>
                    <a:gd name="connsiteX2" fmla="*/ 48951 w 358844"/>
                    <a:gd name="connsiteY2" fmla="*/ 295346 h 444408"/>
                    <a:gd name="connsiteX3" fmla="*/ 29084 w 358844"/>
                    <a:gd name="connsiteY3" fmla="*/ 241094 h 444408"/>
                    <a:gd name="connsiteX4" fmla="*/ 22971 w 358844"/>
                    <a:gd name="connsiteY4" fmla="*/ 225430 h 444408"/>
                    <a:gd name="connsiteX5" fmla="*/ 19532 w 358844"/>
                    <a:gd name="connsiteY5" fmla="*/ 152838 h 444408"/>
                    <a:gd name="connsiteX6" fmla="*/ 62323 w 358844"/>
                    <a:gd name="connsiteY6" fmla="*/ 116543 h 444408"/>
                    <a:gd name="connsiteX7" fmla="*/ 196044 w 358844"/>
                    <a:gd name="connsiteY7" fmla="*/ 15297 h 444408"/>
                    <a:gd name="connsiteX8" fmla="*/ 233868 w 358844"/>
                    <a:gd name="connsiteY8" fmla="*/ 14 h 444408"/>
                    <a:gd name="connsiteX9" fmla="*/ 261376 w 358844"/>
                    <a:gd name="connsiteY9" fmla="*/ 14151 h 444408"/>
                    <a:gd name="connsiteX10" fmla="*/ 257556 w 358844"/>
                    <a:gd name="connsiteY10" fmla="*/ 44333 h 444408"/>
                    <a:gd name="connsiteX11" fmla="*/ 146758 w 358844"/>
                    <a:gd name="connsiteY11" fmla="*/ 161626 h 444408"/>
                    <a:gd name="connsiteX12" fmla="*/ 126509 w 358844"/>
                    <a:gd name="connsiteY12" fmla="*/ 179964 h 444408"/>
                    <a:gd name="connsiteX13" fmla="*/ 212090 w 358844"/>
                    <a:gd name="connsiteY13" fmla="*/ 137938 h 444408"/>
                    <a:gd name="connsiteX14" fmla="*/ 269017 w 358844"/>
                    <a:gd name="connsiteY14" fmla="*/ 112722 h 444408"/>
                    <a:gd name="connsiteX15" fmla="*/ 312572 w 358844"/>
                    <a:gd name="connsiteY15" fmla="*/ 126476 h 444408"/>
                    <a:gd name="connsiteX16" fmla="*/ 300346 w 358844"/>
                    <a:gd name="connsiteY16" fmla="*/ 164300 h 444408"/>
                    <a:gd name="connsiteX17" fmla="*/ 264815 w 358844"/>
                    <a:gd name="connsiteY17" fmla="*/ 195247 h 444408"/>
                    <a:gd name="connsiteX18" fmla="*/ 304167 w 358844"/>
                    <a:gd name="connsiteY18" fmla="*/ 182257 h 444408"/>
                    <a:gd name="connsiteX19" fmla="*/ 341609 w 358844"/>
                    <a:gd name="connsiteY19" fmla="*/ 193337 h 444408"/>
                    <a:gd name="connsiteX20" fmla="*/ 333585 w 358844"/>
                    <a:gd name="connsiteY20" fmla="*/ 233071 h 444408"/>
                    <a:gd name="connsiteX21" fmla="*/ 289649 w 358844"/>
                    <a:gd name="connsiteY21" fmla="*/ 270131 h 444408"/>
                    <a:gd name="connsiteX22" fmla="*/ 311808 w 358844"/>
                    <a:gd name="connsiteY22" fmla="*/ 264018 h 444408"/>
                    <a:gd name="connsiteX23" fmla="*/ 353835 w 358844"/>
                    <a:gd name="connsiteY23" fmla="*/ 274333 h 444408"/>
                    <a:gd name="connsiteX24" fmla="*/ 344665 w 358844"/>
                    <a:gd name="connsiteY24" fmla="*/ 316742 h 444408"/>
                    <a:gd name="connsiteX25" fmla="*/ 248004 w 358844"/>
                    <a:gd name="connsiteY25" fmla="*/ 388951 h 444408"/>
                    <a:gd name="connsiteX26" fmla="*/ 154017 w 358844"/>
                    <a:gd name="connsiteY26" fmla="*/ 441293 h 444408"/>
                    <a:gd name="connsiteX27" fmla="*/ 97091 w 358844"/>
                    <a:gd name="connsiteY27" fmla="*/ 429067 h 444408"/>
                    <a:gd name="connsiteX28" fmla="*/ 90596 w 358844"/>
                    <a:gd name="connsiteY28" fmla="*/ 385895 h 444408"/>
                    <a:gd name="connsiteX29" fmla="*/ 84483 w 358844"/>
                    <a:gd name="connsiteY29" fmla="*/ 368702 h 444408"/>
                    <a:gd name="connsiteX30" fmla="*/ 55828 w 358844"/>
                    <a:gd name="connsiteY30" fmla="*/ 351509 h 44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58844" h="444408">
                      <a:moveTo>
                        <a:pt x="55828" y="351509"/>
                      </a:moveTo>
                      <a:cubicBezTo>
                        <a:pt x="50097" y="338901"/>
                        <a:pt x="50861" y="327822"/>
                        <a:pt x="58885" y="310247"/>
                      </a:cubicBezTo>
                      <a:cubicBezTo>
                        <a:pt x="63087" y="301459"/>
                        <a:pt x="55064" y="298403"/>
                        <a:pt x="48951" y="295346"/>
                      </a:cubicBezTo>
                      <a:cubicBezTo>
                        <a:pt x="22207" y="282356"/>
                        <a:pt x="16094" y="267074"/>
                        <a:pt x="29084" y="241094"/>
                      </a:cubicBezTo>
                      <a:cubicBezTo>
                        <a:pt x="33287" y="232307"/>
                        <a:pt x="30230" y="229632"/>
                        <a:pt x="22971" y="225430"/>
                      </a:cubicBezTo>
                      <a:cubicBezTo>
                        <a:pt x="-6066" y="208619"/>
                        <a:pt x="-7976" y="172323"/>
                        <a:pt x="19532" y="152838"/>
                      </a:cubicBezTo>
                      <a:cubicBezTo>
                        <a:pt x="35197" y="141758"/>
                        <a:pt x="47805" y="128004"/>
                        <a:pt x="62323" y="116543"/>
                      </a:cubicBezTo>
                      <a:cubicBezTo>
                        <a:pt x="106642" y="82539"/>
                        <a:pt x="150961" y="48536"/>
                        <a:pt x="196044" y="15297"/>
                      </a:cubicBezTo>
                      <a:cubicBezTo>
                        <a:pt x="207124" y="6891"/>
                        <a:pt x="219350" y="-368"/>
                        <a:pt x="233868" y="14"/>
                      </a:cubicBezTo>
                      <a:cubicBezTo>
                        <a:pt x="245712" y="14"/>
                        <a:pt x="256409" y="4599"/>
                        <a:pt x="261376" y="14151"/>
                      </a:cubicBezTo>
                      <a:cubicBezTo>
                        <a:pt x="266343" y="23702"/>
                        <a:pt x="264815" y="34400"/>
                        <a:pt x="257556" y="44333"/>
                      </a:cubicBezTo>
                      <a:cubicBezTo>
                        <a:pt x="226227" y="88652"/>
                        <a:pt x="186110" y="124566"/>
                        <a:pt x="146758" y="161626"/>
                      </a:cubicBezTo>
                      <a:cubicBezTo>
                        <a:pt x="141409" y="166975"/>
                        <a:pt x="135679" y="171941"/>
                        <a:pt x="126509" y="179964"/>
                      </a:cubicBezTo>
                      <a:cubicBezTo>
                        <a:pt x="160894" y="165064"/>
                        <a:pt x="185728" y="152838"/>
                        <a:pt x="212090" y="137938"/>
                      </a:cubicBezTo>
                      <a:cubicBezTo>
                        <a:pt x="230429" y="127622"/>
                        <a:pt x="249150" y="118453"/>
                        <a:pt x="269017" y="112722"/>
                      </a:cubicBezTo>
                      <a:cubicBezTo>
                        <a:pt x="286974" y="107373"/>
                        <a:pt x="305695" y="112340"/>
                        <a:pt x="312572" y="126476"/>
                      </a:cubicBezTo>
                      <a:cubicBezTo>
                        <a:pt x="320213" y="142523"/>
                        <a:pt x="312190" y="153984"/>
                        <a:pt x="300346" y="164300"/>
                      </a:cubicBezTo>
                      <a:cubicBezTo>
                        <a:pt x="288884" y="173852"/>
                        <a:pt x="277805" y="183785"/>
                        <a:pt x="264815" y="195247"/>
                      </a:cubicBezTo>
                      <a:cubicBezTo>
                        <a:pt x="280861" y="190280"/>
                        <a:pt x="290795" y="184167"/>
                        <a:pt x="304167" y="182257"/>
                      </a:cubicBezTo>
                      <a:cubicBezTo>
                        <a:pt x="320595" y="179964"/>
                        <a:pt x="332439" y="178054"/>
                        <a:pt x="341609" y="193337"/>
                      </a:cubicBezTo>
                      <a:cubicBezTo>
                        <a:pt x="350778" y="208619"/>
                        <a:pt x="343137" y="222373"/>
                        <a:pt x="333585" y="233071"/>
                      </a:cubicBezTo>
                      <a:cubicBezTo>
                        <a:pt x="320977" y="247589"/>
                        <a:pt x="303785" y="255994"/>
                        <a:pt x="289649" y="270131"/>
                      </a:cubicBezTo>
                      <a:cubicBezTo>
                        <a:pt x="303403" y="267838"/>
                        <a:pt x="304549" y="265928"/>
                        <a:pt x="311808" y="264018"/>
                      </a:cubicBezTo>
                      <a:cubicBezTo>
                        <a:pt x="328619" y="259433"/>
                        <a:pt x="343519" y="259051"/>
                        <a:pt x="353835" y="274333"/>
                      </a:cubicBezTo>
                      <a:cubicBezTo>
                        <a:pt x="364532" y="290380"/>
                        <a:pt x="356509" y="305662"/>
                        <a:pt x="344665" y="316742"/>
                      </a:cubicBezTo>
                      <a:cubicBezTo>
                        <a:pt x="315247" y="344250"/>
                        <a:pt x="281625" y="366409"/>
                        <a:pt x="248004" y="388951"/>
                      </a:cubicBezTo>
                      <a:cubicBezTo>
                        <a:pt x="218203" y="408818"/>
                        <a:pt x="186492" y="426011"/>
                        <a:pt x="154017" y="441293"/>
                      </a:cubicBezTo>
                      <a:cubicBezTo>
                        <a:pt x="139117" y="447024"/>
                        <a:pt x="113519" y="445878"/>
                        <a:pt x="97091" y="429067"/>
                      </a:cubicBezTo>
                      <a:cubicBezTo>
                        <a:pt x="84483" y="416077"/>
                        <a:pt x="81808" y="401559"/>
                        <a:pt x="90596" y="385895"/>
                      </a:cubicBezTo>
                      <a:cubicBezTo>
                        <a:pt x="96326" y="376343"/>
                        <a:pt x="95944" y="372523"/>
                        <a:pt x="84483" y="368702"/>
                      </a:cubicBezTo>
                      <a:cubicBezTo>
                        <a:pt x="74549" y="364499"/>
                        <a:pt x="63851" y="360297"/>
                        <a:pt x="55828" y="351509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173E29FA-D614-89F9-2C79-105F26A899FC}"/>
                    </a:ext>
                  </a:extLst>
                </p:cNvPr>
                <p:cNvSpPr/>
                <p:nvPr/>
              </p:nvSpPr>
              <p:spPr>
                <a:xfrm>
                  <a:off x="9984447" y="2870492"/>
                  <a:ext cx="228150" cy="268013"/>
                </a:xfrm>
                <a:custGeom>
                  <a:avLst/>
                  <a:gdLst>
                    <a:gd name="connsiteX0" fmla="*/ 177138 w 295382"/>
                    <a:gd name="connsiteY0" fmla="*/ 129524 h 346991"/>
                    <a:gd name="connsiteX1" fmla="*/ 282204 w 295382"/>
                    <a:gd name="connsiteY1" fmla="*/ 190271 h 346991"/>
                    <a:gd name="connsiteX2" fmla="*/ 294430 w 295382"/>
                    <a:gd name="connsiteY2" fmla="*/ 205172 h 346991"/>
                    <a:gd name="connsiteX3" fmla="*/ 201208 w 295382"/>
                    <a:gd name="connsiteY3" fmla="*/ 343859 h 346991"/>
                    <a:gd name="connsiteX4" fmla="*/ 73600 w 295382"/>
                    <a:gd name="connsiteY4" fmla="*/ 241467 h 346991"/>
                    <a:gd name="connsiteX5" fmla="*/ 4447 w 295382"/>
                    <a:gd name="connsiteY5" fmla="*/ 129906 h 346991"/>
                    <a:gd name="connsiteX6" fmla="*/ 22786 w 295382"/>
                    <a:gd name="connsiteY6" fmla="*/ 40122 h 346991"/>
                    <a:gd name="connsiteX7" fmla="*/ 120975 w 295382"/>
                    <a:gd name="connsiteY7" fmla="*/ 6 h 346991"/>
                    <a:gd name="connsiteX8" fmla="*/ 140078 w 295382"/>
                    <a:gd name="connsiteY8" fmla="*/ 19873 h 346991"/>
                    <a:gd name="connsiteX9" fmla="*/ 177138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77138" y="129524"/>
                      </a:moveTo>
                      <a:cubicBezTo>
                        <a:pt x="206939" y="158942"/>
                        <a:pt x="243234" y="176517"/>
                        <a:pt x="282204" y="190271"/>
                      </a:cubicBezTo>
                      <a:cubicBezTo>
                        <a:pt x="289846" y="192946"/>
                        <a:pt x="298251" y="195620"/>
                        <a:pt x="294430" y="205172"/>
                      </a:cubicBezTo>
                      <a:cubicBezTo>
                        <a:pt x="291374" y="213195"/>
                        <a:pt x="232919" y="370985"/>
                        <a:pt x="201208" y="343859"/>
                      </a:cubicBezTo>
                      <a:cubicBezTo>
                        <a:pt x="156889" y="311766"/>
                        <a:pt x="111042" y="281966"/>
                        <a:pt x="73600" y="241467"/>
                      </a:cubicBezTo>
                      <a:cubicBezTo>
                        <a:pt x="43035" y="208610"/>
                        <a:pt x="17055" y="173079"/>
                        <a:pt x="4447" y="129906"/>
                      </a:cubicBezTo>
                      <a:cubicBezTo>
                        <a:pt x="-2812" y="104308"/>
                        <a:pt x="-3958" y="58843"/>
                        <a:pt x="22786" y="40122"/>
                      </a:cubicBezTo>
                      <a:cubicBezTo>
                        <a:pt x="52205" y="18727"/>
                        <a:pt x="82005" y="-376"/>
                        <a:pt x="120975" y="6"/>
                      </a:cubicBezTo>
                      <a:cubicBezTo>
                        <a:pt x="136258" y="388"/>
                        <a:pt x="141607" y="4972"/>
                        <a:pt x="140078" y="19873"/>
                      </a:cubicBezTo>
                      <a:cubicBezTo>
                        <a:pt x="137786" y="50055"/>
                        <a:pt x="168351" y="121118"/>
                        <a:pt x="177138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1" name="Freeform: Shape 280">
                  <a:extLst>
                    <a:ext uri="{FF2B5EF4-FFF2-40B4-BE49-F238E27FC236}">
                      <a16:creationId xmlns:a16="http://schemas.microsoft.com/office/drawing/2014/main" id="{F23D4EC7-4FEB-9ADA-BE63-F94AE4AD83D4}"/>
                    </a:ext>
                  </a:extLst>
                </p:cNvPr>
                <p:cNvSpPr/>
                <p:nvPr/>
              </p:nvSpPr>
              <p:spPr>
                <a:xfrm>
                  <a:off x="10146351" y="2800853"/>
                  <a:ext cx="177703" cy="91580"/>
                </a:xfrm>
                <a:custGeom>
                  <a:avLst/>
                  <a:gdLst>
                    <a:gd name="connsiteX0" fmla="*/ 227325 w 230069"/>
                    <a:gd name="connsiteY0" fmla="*/ 6113 h 118567"/>
                    <a:gd name="connsiteX1" fmla="*/ 129136 w 230069"/>
                    <a:gd name="connsiteY1" fmla="*/ 61130 h 118567"/>
                    <a:gd name="connsiteX2" fmla="*/ 23306 w 230069"/>
                    <a:gd name="connsiteY2" fmla="*/ 114618 h 118567"/>
                    <a:gd name="connsiteX3" fmla="*/ 764 w 230069"/>
                    <a:gd name="connsiteY3" fmla="*/ 105830 h 118567"/>
                    <a:gd name="connsiteX4" fmla="*/ 0 w 230069"/>
                    <a:gd name="connsiteY4" fmla="*/ 7641 h 118567"/>
                    <a:gd name="connsiteX5" fmla="*/ 228472 w 230069"/>
                    <a:gd name="connsiteY5" fmla="*/ 0 h 118567"/>
                    <a:gd name="connsiteX6" fmla="*/ 227325 w 230069"/>
                    <a:gd name="connsiteY6" fmla="*/ 6113 h 118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069" h="118567">
                      <a:moveTo>
                        <a:pt x="227325" y="6113"/>
                      </a:moveTo>
                      <a:cubicBezTo>
                        <a:pt x="197525" y="30183"/>
                        <a:pt x="161993" y="43173"/>
                        <a:pt x="129136" y="61130"/>
                      </a:cubicBezTo>
                      <a:cubicBezTo>
                        <a:pt x="94369" y="80233"/>
                        <a:pt x="58455" y="96661"/>
                        <a:pt x="23306" y="114618"/>
                      </a:cubicBezTo>
                      <a:cubicBezTo>
                        <a:pt x="11462" y="120731"/>
                        <a:pt x="3439" y="121113"/>
                        <a:pt x="764" y="105830"/>
                      </a:cubicBezTo>
                      <a:cubicBezTo>
                        <a:pt x="382" y="72973"/>
                        <a:pt x="382" y="40498"/>
                        <a:pt x="0" y="7641"/>
                      </a:cubicBezTo>
                      <a:cubicBezTo>
                        <a:pt x="76794" y="29419"/>
                        <a:pt x="152824" y="25216"/>
                        <a:pt x="228472" y="0"/>
                      </a:cubicBezTo>
                      <a:cubicBezTo>
                        <a:pt x="230764" y="2292"/>
                        <a:pt x="230764" y="4585"/>
                        <a:pt x="227325" y="6113"/>
                      </a:cubicBezTo>
                      <a:close/>
                    </a:path>
                  </a:pathLst>
                </a:custGeom>
                <a:solidFill>
                  <a:srgbClr val="E0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2" name="Freeform: Shape 281">
                  <a:extLst>
                    <a:ext uri="{FF2B5EF4-FFF2-40B4-BE49-F238E27FC236}">
                      <a16:creationId xmlns:a16="http://schemas.microsoft.com/office/drawing/2014/main" id="{62309619-F847-FB1E-704A-FF04FD8F458A}"/>
                    </a:ext>
                  </a:extLst>
                </p:cNvPr>
                <p:cNvSpPr/>
                <p:nvPr/>
              </p:nvSpPr>
              <p:spPr>
                <a:xfrm>
                  <a:off x="10158450" y="4336719"/>
                  <a:ext cx="146074" cy="39465"/>
                </a:xfrm>
                <a:custGeom>
                  <a:avLst/>
                  <a:gdLst>
                    <a:gd name="connsiteX0" fmla="*/ 0 w 189119"/>
                    <a:gd name="connsiteY0" fmla="*/ 50215 h 51094"/>
                    <a:gd name="connsiteX1" fmla="*/ 5731 w 189119"/>
                    <a:gd name="connsiteY1" fmla="*/ 4367 h 51094"/>
                    <a:gd name="connsiteX2" fmla="*/ 25598 w 189119"/>
                    <a:gd name="connsiteY2" fmla="*/ 547 h 51094"/>
                    <a:gd name="connsiteX3" fmla="*/ 157027 w 189119"/>
                    <a:gd name="connsiteY3" fmla="*/ 4749 h 51094"/>
                    <a:gd name="connsiteX4" fmla="*/ 182242 w 189119"/>
                    <a:gd name="connsiteY4" fmla="*/ 11244 h 51094"/>
                    <a:gd name="connsiteX5" fmla="*/ 189119 w 189119"/>
                    <a:gd name="connsiteY5" fmla="*/ 44484 h 51094"/>
                    <a:gd name="connsiteX6" fmla="*/ 175365 w 189119"/>
                    <a:gd name="connsiteY6" fmla="*/ 50979 h 51094"/>
                    <a:gd name="connsiteX7" fmla="*/ 0 w 189119"/>
                    <a:gd name="connsiteY7" fmla="*/ 50215 h 51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9119" h="51094">
                      <a:moveTo>
                        <a:pt x="0" y="50215"/>
                      </a:moveTo>
                      <a:cubicBezTo>
                        <a:pt x="1910" y="34932"/>
                        <a:pt x="3821" y="19650"/>
                        <a:pt x="5731" y="4367"/>
                      </a:cubicBezTo>
                      <a:cubicBezTo>
                        <a:pt x="11844" y="-217"/>
                        <a:pt x="18721" y="-599"/>
                        <a:pt x="25598" y="547"/>
                      </a:cubicBezTo>
                      <a:cubicBezTo>
                        <a:pt x="69153" y="6660"/>
                        <a:pt x="113090" y="4367"/>
                        <a:pt x="157027" y="4749"/>
                      </a:cubicBezTo>
                      <a:cubicBezTo>
                        <a:pt x="166196" y="4749"/>
                        <a:pt x="174983" y="4749"/>
                        <a:pt x="182242" y="11244"/>
                      </a:cubicBezTo>
                      <a:cubicBezTo>
                        <a:pt x="184917" y="22324"/>
                        <a:pt x="181478" y="34550"/>
                        <a:pt x="189119" y="44484"/>
                      </a:cubicBezTo>
                      <a:cubicBezTo>
                        <a:pt x="187209" y="52507"/>
                        <a:pt x="181096" y="50979"/>
                        <a:pt x="175365" y="50979"/>
                      </a:cubicBezTo>
                      <a:cubicBezTo>
                        <a:pt x="117292" y="50596"/>
                        <a:pt x="58455" y="50215"/>
                        <a:pt x="0" y="50215"/>
                      </a:cubicBezTo>
                      <a:close/>
                    </a:path>
                  </a:pathLst>
                </a:custGeom>
                <a:solidFill>
                  <a:srgbClr val="38505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47DEBFF2-611D-861A-8A2D-8DCBD62E295D}"/>
                    </a:ext>
                  </a:extLst>
                </p:cNvPr>
                <p:cNvSpPr/>
                <p:nvPr/>
              </p:nvSpPr>
              <p:spPr>
                <a:xfrm>
                  <a:off x="10168425" y="3952287"/>
                  <a:ext cx="125374" cy="163531"/>
                </a:xfrm>
                <a:custGeom>
                  <a:avLst/>
                  <a:gdLst>
                    <a:gd name="connsiteX0" fmla="*/ 457 w 162319"/>
                    <a:gd name="connsiteY0" fmla="*/ 10373 h 211720"/>
                    <a:gd name="connsiteX1" fmla="*/ 10773 w 162319"/>
                    <a:gd name="connsiteY1" fmla="*/ 822 h 211720"/>
                    <a:gd name="connsiteX2" fmla="*/ 154045 w 162319"/>
                    <a:gd name="connsiteY2" fmla="*/ 29094 h 211720"/>
                    <a:gd name="connsiteX3" fmla="*/ 161686 w 162319"/>
                    <a:gd name="connsiteY3" fmla="*/ 42466 h 211720"/>
                    <a:gd name="connsiteX4" fmla="*/ 115075 w 162319"/>
                    <a:gd name="connsiteY4" fmla="*/ 189941 h 211720"/>
                    <a:gd name="connsiteX5" fmla="*/ 61968 w 162319"/>
                    <a:gd name="connsiteY5" fmla="*/ 197201 h 211720"/>
                    <a:gd name="connsiteX6" fmla="*/ 457 w 162319"/>
                    <a:gd name="connsiteY6" fmla="*/ 10373 h 21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2319" h="211720">
                      <a:moveTo>
                        <a:pt x="457" y="10373"/>
                      </a:moveTo>
                      <a:cubicBezTo>
                        <a:pt x="-1453" y="822"/>
                        <a:pt x="2749" y="-1470"/>
                        <a:pt x="10773" y="822"/>
                      </a:cubicBezTo>
                      <a:cubicBezTo>
                        <a:pt x="57766" y="13812"/>
                        <a:pt x="106287" y="21071"/>
                        <a:pt x="154045" y="29094"/>
                      </a:cubicBezTo>
                      <a:cubicBezTo>
                        <a:pt x="162450" y="30622"/>
                        <a:pt x="163214" y="34825"/>
                        <a:pt x="161686" y="42466"/>
                      </a:cubicBezTo>
                      <a:cubicBezTo>
                        <a:pt x="156337" y="70357"/>
                        <a:pt x="151752" y="128048"/>
                        <a:pt x="115075" y="189941"/>
                      </a:cubicBezTo>
                      <a:cubicBezTo>
                        <a:pt x="99792" y="215539"/>
                        <a:pt x="74194" y="219360"/>
                        <a:pt x="61968" y="197201"/>
                      </a:cubicBezTo>
                      <a:cubicBezTo>
                        <a:pt x="24145" y="128048"/>
                        <a:pt x="3895" y="26420"/>
                        <a:pt x="457" y="10373"/>
                      </a:cubicBezTo>
                      <a:close/>
                    </a:path>
                  </a:pathLst>
                </a:custGeom>
                <a:solidFill>
                  <a:srgbClr val="FD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C3832F13-1E6D-D0F1-612D-F8C16D83591F}"/>
                    </a:ext>
                  </a:extLst>
                </p:cNvPr>
                <p:cNvSpPr/>
                <p:nvPr/>
              </p:nvSpPr>
              <p:spPr>
                <a:xfrm>
                  <a:off x="9835316" y="3148185"/>
                  <a:ext cx="321954" cy="528228"/>
                </a:xfrm>
                <a:custGeom>
                  <a:avLst/>
                  <a:gdLst>
                    <a:gd name="connsiteX0" fmla="*/ 409568 w 416827"/>
                    <a:gd name="connsiteY0" fmla="*/ 683887 h 683886"/>
                    <a:gd name="connsiteX1" fmla="*/ 289601 w 416827"/>
                    <a:gd name="connsiteY1" fmla="*/ 462674 h 683886"/>
                    <a:gd name="connsiteX2" fmla="*/ 71063 w 416827"/>
                    <a:gd name="connsiteY2" fmla="*/ 255216 h 683886"/>
                    <a:gd name="connsiteX3" fmla="*/ 56927 w 416827"/>
                    <a:gd name="connsiteY3" fmla="*/ 248339 h 683886"/>
                    <a:gd name="connsiteX4" fmla="*/ 53488 w 416827"/>
                    <a:gd name="connsiteY4" fmla="*/ 242608 h 683886"/>
                    <a:gd name="connsiteX5" fmla="*/ 127608 w 416827"/>
                    <a:gd name="connsiteY5" fmla="*/ 154734 h 683886"/>
                    <a:gd name="connsiteX6" fmla="*/ 205548 w 416827"/>
                    <a:gd name="connsiteY6" fmla="*/ 64568 h 683886"/>
                    <a:gd name="connsiteX7" fmla="*/ 0 w 416827"/>
                    <a:gd name="connsiteY7" fmla="*/ 7641 h 683886"/>
                    <a:gd name="connsiteX8" fmla="*/ 1528 w 416827"/>
                    <a:gd name="connsiteY8" fmla="*/ 0 h 683886"/>
                    <a:gd name="connsiteX9" fmla="*/ 212807 w 416827"/>
                    <a:gd name="connsiteY9" fmla="*/ 61130 h 683886"/>
                    <a:gd name="connsiteX10" fmla="*/ 133339 w 416827"/>
                    <a:gd name="connsiteY10" fmla="*/ 160083 h 683886"/>
                    <a:gd name="connsiteX11" fmla="*/ 61512 w 416827"/>
                    <a:gd name="connsiteY11" fmla="*/ 241844 h 683886"/>
                    <a:gd name="connsiteX12" fmla="*/ 74884 w 416827"/>
                    <a:gd name="connsiteY12" fmla="*/ 248339 h 683886"/>
                    <a:gd name="connsiteX13" fmla="*/ 296860 w 416827"/>
                    <a:gd name="connsiteY13" fmla="*/ 458854 h 683886"/>
                    <a:gd name="connsiteX14" fmla="*/ 416827 w 416827"/>
                    <a:gd name="connsiteY14" fmla="*/ 680066 h 683886"/>
                    <a:gd name="connsiteX15" fmla="*/ 409568 w 416827"/>
                    <a:gd name="connsiteY15" fmla="*/ 683887 h 683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16827" h="683886">
                      <a:moveTo>
                        <a:pt x="409568" y="683887"/>
                      </a:moveTo>
                      <a:cubicBezTo>
                        <a:pt x="409186" y="683123"/>
                        <a:pt x="375565" y="623139"/>
                        <a:pt x="289601" y="462674"/>
                      </a:cubicBezTo>
                      <a:cubicBezTo>
                        <a:pt x="214718" y="323223"/>
                        <a:pt x="110033" y="273937"/>
                        <a:pt x="71063" y="255216"/>
                      </a:cubicBezTo>
                      <a:cubicBezTo>
                        <a:pt x="64568" y="252159"/>
                        <a:pt x="59983" y="249867"/>
                        <a:pt x="56927" y="248339"/>
                      </a:cubicBezTo>
                      <a:cubicBezTo>
                        <a:pt x="55017" y="247193"/>
                        <a:pt x="53488" y="245282"/>
                        <a:pt x="53488" y="242608"/>
                      </a:cubicBezTo>
                      <a:cubicBezTo>
                        <a:pt x="51960" y="230000"/>
                        <a:pt x="80615" y="200964"/>
                        <a:pt x="127608" y="154734"/>
                      </a:cubicBezTo>
                      <a:cubicBezTo>
                        <a:pt x="160465" y="122259"/>
                        <a:pt x="209751" y="73738"/>
                        <a:pt x="205548" y="64568"/>
                      </a:cubicBezTo>
                      <a:cubicBezTo>
                        <a:pt x="197907" y="49286"/>
                        <a:pt x="75266" y="21395"/>
                        <a:pt x="0" y="7641"/>
                      </a:cubicBezTo>
                      <a:lnTo>
                        <a:pt x="1528" y="0"/>
                      </a:lnTo>
                      <a:cubicBezTo>
                        <a:pt x="34767" y="6113"/>
                        <a:pt x="201345" y="37824"/>
                        <a:pt x="212807" y="61130"/>
                      </a:cubicBezTo>
                      <a:cubicBezTo>
                        <a:pt x="218920" y="73738"/>
                        <a:pt x="191794" y="102392"/>
                        <a:pt x="133339" y="160083"/>
                      </a:cubicBezTo>
                      <a:cubicBezTo>
                        <a:pt x="103538" y="189502"/>
                        <a:pt x="58837" y="233439"/>
                        <a:pt x="61512" y="241844"/>
                      </a:cubicBezTo>
                      <a:cubicBezTo>
                        <a:pt x="64186" y="243372"/>
                        <a:pt x="68771" y="245664"/>
                        <a:pt x="74884" y="248339"/>
                      </a:cubicBezTo>
                      <a:cubicBezTo>
                        <a:pt x="114618" y="267060"/>
                        <a:pt x="220831" y="317110"/>
                        <a:pt x="296860" y="458854"/>
                      </a:cubicBezTo>
                      <a:cubicBezTo>
                        <a:pt x="382824" y="619319"/>
                        <a:pt x="416445" y="679302"/>
                        <a:pt x="416827" y="680066"/>
                      </a:cubicBezTo>
                      <a:lnTo>
                        <a:pt x="409568" y="683887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0DFAEA4F-DB57-66F9-EC2E-07F58A529B9A}"/>
                    </a:ext>
                  </a:extLst>
                </p:cNvPr>
                <p:cNvSpPr/>
                <p:nvPr/>
              </p:nvSpPr>
              <p:spPr>
                <a:xfrm>
                  <a:off x="10302163" y="3098018"/>
                  <a:ext cx="395138" cy="605544"/>
                </a:xfrm>
                <a:custGeom>
                  <a:avLst/>
                  <a:gdLst>
                    <a:gd name="connsiteX0" fmla="*/ 6877 w 511577"/>
                    <a:gd name="connsiteY0" fmla="*/ 783986 h 783986"/>
                    <a:gd name="connsiteX1" fmla="*/ 0 w 511577"/>
                    <a:gd name="connsiteY1" fmla="*/ 780548 h 783986"/>
                    <a:gd name="connsiteX2" fmla="*/ 186445 w 511577"/>
                    <a:gd name="connsiteY2" fmla="*/ 437458 h 783986"/>
                    <a:gd name="connsiteX3" fmla="*/ 323987 w 511577"/>
                    <a:gd name="connsiteY3" fmla="*/ 322840 h 783986"/>
                    <a:gd name="connsiteX4" fmla="*/ 357226 w 511577"/>
                    <a:gd name="connsiteY4" fmla="*/ 300299 h 783986"/>
                    <a:gd name="connsiteX5" fmla="*/ 353023 w 511577"/>
                    <a:gd name="connsiteY5" fmla="*/ 291894 h 783986"/>
                    <a:gd name="connsiteX6" fmla="*/ 326661 w 511577"/>
                    <a:gd name="connsiteY6" fmla="*/ 266678 h 783986"/>
                    <a:gd name="connsiteX7" fmla="*/ 206312 w 511577"/>
                    <a:gd name="connsiteY7" fmla="*/ 122641 h 783986"/>
                    <a:gd name="connsiteX8" fmla="*/ 216628 w 511577"/>
                    <a:gd name="connsiteY8" fmla="*/ 114618 h 783986"/>
                    <a:gd name="connsiteX9" fmla="*/ 485980 w 511577"/>
                    <a:gd name="connsiteY9" fmla="*/ 35532 h 783986"/>
                    <a:gd name="connsiteX10" fmla="*/ 503937 w 511577"/>
                    <a:gd name="connsiteY10" fmla="*/ 0 h 783986"/>
                    <a:gd name="connsiteX11" fmla="*/ 511578 w 511577"/>
                    <a:gd name="connsiteY11" fmla="*/ 0 h 783986"/>
                    <a:gd name="connsiteX12" fmla="*/ 490564 w 511577"/>
                    <a:gd name="connsiteY12" fmla="*/ 41645 h 783986"/>
                    <a:gd name="connsiteX13" fmla="*/ 218156 w 511577"/>
                    <a:gd name="connsiteY13" fmla="*/ 122259 h 783986"/>
                    <a:gd name="connsiteX14" fmla="*/ 213953 w 511577"/>
                    <a:gd name="connsiteY14" fmla="*/ 124934 h 783986"/>
                    <a:gd name="connsiteX15" fmla="*/ 332010 w 511577"/>
                    <a:gd name="connsiteY15" fmla="*/ 261329 h 783986"/>
                    <a:gd name="connsiteX16" fmla="*/ 358372 w 511577"/>
                    <a:gd name="connsiteY16" fmla="*/ 286927 h 783986"/>
                    <a:gd name="connsiteX17" fmla="*/ 364867 w 511577"/>
                    <a:gd name="connsiteY17" fmla="*/ 301827 h 783986"/>
                    <a:gd name="connsiteX18" fmla="*/ 327807 w 511577"/>
                    <a:gd name="connsiteY18" fmla="*/ 329717 h 783986"/>
                    <a:gd name="connsiteX19" fmla="*/ 193322 w 511577"/>
                    <a:gd name="connsiteY19" fmla="*/ 441661 h 783986"/>
                    <a:gd name="connsiteX20" fmla="*/ 6877 w 511577"/>
                    <a:gd name="connsiteY20" fmla="*/ 783986 h 78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1577" h="783986">
                      <a:moveTo>
                        <a:pt x="6877" y="783986"/>
                      </a:moveTo>
                      <a:lnTo>
                        <a:pt x="0" y="780548"/>
                      </a:lnTo>
                      <a:cubicBezTo>
                        <a:pt x="1146" y="778256"/>
                        <a:pt x="111179" y="555133"/>
                        <a:pt x="186445" y="437458"/>
                      </a:cubicBezTo>
                      <a:cubicBezTo>
                        <a:pt x="229618" y="370216"/>
                        <a:pt x="286545" y="341943"/>
                        <a:pt x="323987" y="322840"/>
                      </a:cubicBezTo>
                      <a:cubicBezTo>
                        <a:pt x="341943" y="314053"/>
                        <a:pt x="356079" y="306794"/>
                        <a:pt x="357226" y="300299"/>
                      </a:cubicBezTo>
                      <a:cubicBezTo>
                        <a:pt x="357608" y="298007"/>
                        <a:pt x="356079" y="295332"/>
                        <a:pt x="353023" y="291894"/>
                      </a:cubicBezTo>
                      <a:cubicBezTo>
                        <a:pt x="347292" y="286163"/>
                        <a:pt x="337741" y="276993"/>
                        <a:pt x="326661" y="266678"/>
                      </a:cubicBezTo>
                      <a:cubicBezTo>
                        <a:pt x="259801" y="203256"/>
                        <a:pt x="200199" y="144419"/>
                        <a:pt x="206312" y="122641"/>
                      </a:cubicBezTo>
                      <a:cubicBezTo>
                        <a:pt x="207076" y="119585"/>
                        <a:pt x="209751" y="115764"/>
                        <a:pt x="216628" y="114618"/>
                      </a:cubicBezTo>
                      <a:cubicBezTo>
                        <a:pt x="263239" y="106213"/>
                        <a:pt x="468405" y="48522"/>
                        <a:pt x="485980" y="35532"/>
                      </a:cubicBezTo>
                      <a:cubicBezTo>
                        <a:pt x="503172" y="22924"/>
                        <a:pt x="503937" y="382"/>
                        <a:pt x="503937" y="0"/>
                      </a:cubicBezTo>
                      <a:lnTo>
                        <a:pt x="511578" y="0"/>
                      </a:lnTo>
                      <a:cubicBezTo>
                        <a:pt x="511578" y="1146"/>
                        <a:pt x="510814" y="26744"/>
                        <a:pt x="490564" y="41645"/>
                      </a:cubicBezTo>
                      <a:cubicBezTo>
                        <a:pt x="471080" y="56163"/>
                        <a:pt x="261711" y="114236"/>
                        <a:pt x="218156" y="122259"/>
                      </a:cubicBezTo>
                      <a:cubicBezTo>
                        <a:pt x="214335" y="123023"/>
                        <a:pt x="213953" y="124551"/>
                        <a:pt x="213953" y="124934"/>
                      </a:cubicBezTo>
                      <a:cubicBezTo>
                        <a:pt x="208222" y="144037"/>
                        <a:pt x="291893" y="223123"/>
                        <a:pt x="332010" y="261329"/>
                      </a:cubicBezTo>
                      <a:cubicBezTo>
                        <a:pt x="343090" y="271645"/>
                        <a:pt x="352641" y="280814"/>
                        <a:pt x="358372" y="286927"/>
                      </a:cubicBezTo>
                      <a:cubicBezTo>
                        <a:pt x="363721" y="292276"/>
                        <a:pt x="365631" y="297242"/>
                        <a:pt x="364867" y="301827"/>
                      </a:cubicBezTo>
                      <a:cubicBezTo>
                        <a:pt x="363339" y="312143"/>
                        <a:pt x="349202" y="319020"/>
                        <a:pt x="327807" y="329717"/>
                      </a:cubicBezTo>
                      <a:cubicBezTo>
                        <a:pt x="291129" y="348056"/>
                        <a:pt x="235349" y="375947"/>
                        <a:pt x="193322" y="441661"/>
                      </a:cubicBezTo>
                      <a:cubicBezTo>
                        <a:pt x="117674" y="558571"/>
                        <a:pt x="8023" y="781694"/>
                        <a:pt x="6877" y="783986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6" name="Freeform: Shape 285">
                  <a:extLst>
                    <a:ext uri="{FF2B5EF4-FFF2-40B4-BE49-F238E27FC236}">
                      <a16:creationId xmlns:a16="http://schemas.microsoft.com/office/drawing/2014/main" id="{FBD73255-CF3F-E86B-2CDB-FF6E331F146F}"/>
                    </a:ext>
                  </a:extLst>
                </p:cNvPr>
                <p:cNvSpPr/>
                <p:nvPr/>
              </p:nvSpPr>
              <p:spPr>
                <a:xfrm>
                  <a:off x="10012966" y="3400790"/>
                  <a:ext cx="703811" cy="585772"/>
                </a:xfrm>
                <a:custGeom>
                  <a:avLst/>
                  <a:gdLst>
                    <a:gd name="connsiteX0" fmla="*/ 471844 w 911211"/>
                    <a:gd name="connsiteY0" fmla="*/ 758388 h 758388"/>
                    <a:gd name="connsiteX1" fmla="*/ 7641 w 911211"/>
                    <a:gd name="connsiteY1" fmla="*/ 639186 h 758388"/>
                    <a:gd name="connsiteX2" fmla="*/ 5731 w 911211"/>
                    <a:gd name="connsiteY2" fmla="*/ 638040 h 758388"/>
                    <a:gd name="connsiteX3" fmla="*/ 0 w 911211"/>
                    <a:gd name="connsiteY3" fmla="*/ 409950 h 758388"/>
                    <a:gd name="connsiteX4" fmla="*/ 4203 w 911211"/>
                    <a:gd name="connsiteY4" fmla="*/ 410332 h 758388"/>
                    <a:gd name="connsiteX5" fmla="*/ 438986 w 911211"/>
                    <a:gd name="connsiteY5" fmla="*/ 440515 h 758388"/>
                    <a:gd name="connsiteX6" fmla="*/ 672043 w 911211"/>
                    <a:gd name="connsiteY6" fmla="*/ 320930 h 758388"/>
                    <a:gd name="connsiteX7" fmla="*/ 627342 w 911211"/>
                    <a:gd name="connsiteY7" fmla="*/ 3056 h 758388"/>
                    <a:gd name="connsiteX8" fmla="*/ 634219 w 911211"/>
                    <a:gd name="connsiteY8" fmla="*/ 0 h 758388"/>
                    <a:gd name="connsiteX9" fmla="*/ 678538 w 911211"/>
                    <a:gd name="connsiteY9" fmla="*/ 325133 h 758388"/>
                    <a:gd name="connsiteX10" fmla="*/ 438986 w 911211"/>
                    <a:gd name="connsiteY10" fmla="*/ 448156 h 758388"/>
                    <a:gd name="connsiteX11" fmla="*/ 438604 w 911211"/>
                    <a:gd name="connsiteY11" fmla="*/ 448156 h 758388"/>
                    <a:gd name="connsiteX12" fmla="*/ 8023 w 911211"/>
                    <a:gd name="connsiteY12" fmla="*/ 418355 h 758388"/>
                    <a:gd name="connsiteX13" fmla="*/ 13372 w 911211"/>
                    <a:gd name="connsiteY13" fmla="*/ 633455 h 758388"/>
                    <a:gd name="connsiteX14" fmla="*/ 497441 w 911211"/>
                    <a:gd name="connsiteY14" fmla="*/ 750365 h 758388"/>
                    <a:gd name="connsiteX15" fmla="*/ 906627 w 911211"/>
                    <a:gd name="connsiteY15" fmla="*/ 625431 h 758388"/>
                    <a:gd name="connsiteX16" fmla="*/ 911212 w 911211"/>
                    <a:gd name="connsiteY16" fmla="*/ 631545 h 758388"/>
                    <a:gd name="connsiteX17" fmla="*/ 497824 w 911211"/>
                    <a:gd name="connsiteY17" fmla="*/ 758006 h 758388"/>
                    <a:gd name="connsiteX18" fmla="*/ 471844 w 911211"/>
                    <a:gd name="connsiteY18" fmla="*/ 758388 h 758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11211" h="758388">
                      <a:moveTo>
                        <a:pt x="471844" y="758388"/>
                      </a:moveTo>
                      <a:cubicBezTo>
                        <a:pt x="235731" y="758388"/>
                        <a:pt x="9934" y="640332"/>
                        <a:pt x="7641" y="639186"/>
                      </a:cubicBezTo>
                      <a:lnTo>
                        <a:pt x="5731" y="638040"/>
                      </a:lnTo>
                      <a:lnTo>
                        <a:pt x="0" y="409950"/>
                      </a:lnTo>
                      <a:lnTo>
                        <a:pt x="4203" y="410332"/>
                      </a:lnTo>
                      <a:cubicBezTo>
                        <a:pt x="8023" y="410714"/>
                        <a:pt x="388173" y="440897"/>
                        <a:pt x="438986" y="440515"/>
                      </a:cubicBezTo>
                      <a:cubicBezTo>
                        <a:pt x="494003" y="440133"/>
                        <a:pt x="613206" y="414917"/>
                        <a:pt x="672043" y="320930"/>
                      </a:cubicBezTo>
                      <a:cubicBezTo>
                        <a:pt x="730880" y="226943"/>
                        <a:pt x="628488" y="5349"/>
                        <a:pt x="627342" y="3056"/>
                      </a:cubicBezTo>
                      <a:lnTo>
                        <a:pt x="634219" y="0"/>
                      </a:lnTo>
                      <a:cubicBezTo>
                        <a:pt x="638422" y="9169"/>
                        <a:pt x="739667" y="227707"/>
                        <a:pt x="678538" y="325133"/>
                      </a:cubicBezTo>
                      <a:cubicBezTo>
                        <a:pt x="617790" y="421794"/>
                        <a:pt x="495149" y="447774"/>
                        <a:pt x="438986" y="448156"/>
                      </a:cubicBezTo>
                      <a:cubicBezTo>
                        <a:pt x="438986" y="448156"/>
                        <a:pt x="438604" y="448156"/>
                        <a:pt x="438604" y="448156"/>
                      </a:cubicBezTo>
                      <a:cubicBezTo>
                        <a:pt x="388173" y="448156"/>
                        <a:pt x="51960" y="421794"/>
                        <a:pt x="8023" y="418355"/>
                      </a:cubicBezTo>
                      <a:lnTo>
                        <a:pt x="13372" y="633455"/>
                      </a:lnTo>
                      <a:cubicBezTo>
                        <a:pt x="37060" y="645681"/>
                        <a:pt x="265913" y="759152"/>
                        <a:pt x="497441" y="750365"/>
                      </a:cubicBezTo>
                      <a:cubicBezTo>
                        <a:pt x="740432" y="741196"/>
                        <a:pt x="905099" y="626578"/>
                        <a:pt x="906627" y="625431"/>
                      </a:cubicBezTo>
                      <a:lnTo>
                        <a:pt x="911212" y="631545"/>
                      </a:lnTo>
                      <a:cubicBezTo>
                        <a:pt x="909684" y="632691"/>
                        <a:pt x="743106" y="748837"/>
                        <a:pt x="497824" y="758006"/>
                      </a:cubicBezTo>
                      <a:cubicBezTo>
                        <a:pt x="488654" y="758006"/>
                        <a:pt x="480249" y="758388"/>
                        <a:pt x="471844" y="758388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A5492B56-1F4E-D681-FA6E-14CBD1381F9D}"/>
                    </a:ext>
                  </a:extLst>
                </p:cNvPr>
                <p:cNvSpPr/>
                <p:nvPr/>
              </p:nvSpPr>
              <p:spPr>
                <a:xfrm>
                  <a:off x="10317493" y="3317849"/>
                  <a:ext cx="217819" cy="75268"/>
                </a:xfrm>
                <a:custGeom>
                  <a:avLst/>
                  <a:gdLst>
                    <a:gd name="connsiteX0" fmla="*/ 142147 w 282006"/>
                    <a:gd name="connsiteY0" fmla="*/ 406 h 97448"/>
                    <a:gd name="connsiteX1" fmla="*/ 265934 w 282006"/>
                    <a:gd name="connsiteY1" fmla="*/ 24 h 97448"/>
                    <a:gd name="connsiteX2" fmla="*/ 281980 w 282006"/>
                    <a:gd name="connsiteY2" fmla="*/ 16070 h 97448"/>
                    <a:gd name="connsiteX3" fmla="*/ 281598 w 282006"/>
                    <a:gd name="connsiteY3" fmla="*/ 81020 h 97448"/>
                    <a:gd name="connsiteX4" fmla="*/ 267080 w 282006"/>
                    <a:gd name="connsiteY4" fmla="*/ 97449 h 97448"/>
                    <a:gd name="connsiteX5" fmla="*/ 11864 w 282006"/>
                    <a:gd name="connsiteY5" fmla="*/ 97067 h 97448"/>
                    <a:gd name="connsiteX6" fmla="*/ 20 w 282006"/>
                    <a:gd name="connsiteY6" fmla="*/ 84459 h 97448"/>
                    <a:gd name="connsiteX7" fmla="*/ 20 w 282006"/>
                    <a:gd name="connsiteY7" fmla="*/ 14160 h 97448"/>
                    <a:gd name="connsiteX8" fmla="*/ 14539 w 282006"/>
                    <a:gd name="connsiteY8" fmla="*/ 406 h 97448"/>
                    <a:gd name="connsiteX9" fmla="*/ 142147 w 282006"/>
                    <a:gd name="connsiteY9" fmla="*/ 406 h 97448"/>
                    <a:gd name="connsiteX10" fmla="*/ 142147 w 282006"/>
                    <a:gd name="connsiteY10" fmla="*/ 406 h 97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2006" h="97448">
                      <a:moveTo>
                        <a:pt x="142147" y="406"/>
                      </a:moveTo>
                      <a:cubicBezTo>
                        <a:pt x="183409" y="406"/>
                        <a:pt x="224672" y="788"/>
                        <a:pt x="265934" y="24"/>
                      </a:cubicBezTo>
                      <a:cubicBezTo>
                        <a:pt x="278542" y="-358"/>
                        <a:pt x="282363" y="3844"/>
                        <a:pt x="281980" y="16070"/>
                      </a:cubicBezTo>
                      <a:cubicBezTo>
                        <a:pt x="280834" y="37465"/>
                        <a:pt x="281216" y="59243"/>
                        <a:pt x="281598" y="81020"/>
                      </a:cubicBezTo>
                      <a:cubicBezTo>
                        <a:pt x="281980" y="91718"/>
                        <a:pt x="279306" y="97449"/>
                        <a:pt x="267080" y="97449"/>
                      </a:cubicBezTo>
                      <a:cubicBezTo>
                        <a:pt x="181881" y="97067"/>
                        <a:pt x="96682" y="97067"/>
                        <a:pt x="11864" y="97067"/>
                      </a:cubicBezTo>
                      <a:cubicBezTo>
                        <a:pt x="2695" y="97067"/>
                        <a:pt x="20" y="93246"/>
                        <a:pt x="20" y="84459"/>
                      </a:cubicBezTo>
                      <a:cubicBezTo>
                        <a:pt x="403" y="61153"/>
                        <a:pt x="785" y="37465"/>
                        <a:pt x="20" y="14160"/>
                      </a:cubicBezTo>
                      <a:cubicBezTo>
                        <a:pt x="-361" y="2698"/>
                        <a:pt x="4605" y="406"/>
                        <a:pt x="14539" y="406"/>
                      </a:cubicBezTo>
                      <a:cubicBezTo>
                        <a:pt x="57329" y="788"/>
                        <a:pt x="99738" y="406"/>
                        <a:pt x="142147" y="406"/>
                      </a:cubicBezTo>
                      <a:cubicBezTo>
                        <a:pt x="142147" y="406"/>
                        <a:pt x="142147" y="406"/>
                        <a:pt x="142147" y="406"/>
                      </a:cubicBezTo>
                      <a:close/>
                    </a:path>
                  </a:pathLst>
                </a:custGeom>
                <a:solidFill>
                  <a:srgbClr val="DB2D0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8" name="Freeform: Shape 287">
                  <a:extLst>
                    <a:ext uri="{FF2B5EF4-FFF2-40B4-BE49-F238E27FC236}">
                      <a16:creationId xmlns:a16="http://schemas.microsoft.com/office/drawing/2014/main" id="{84D59130-15F3-36B0-0CE6-F0C99D87504A}"/>
                    </a:ext>
                  </a:extLst>
                </p:cNvPr>
                <p:cNvSpPr/>
                <p:nvPr/>
              </p:nvSpPr>
              <p:spPr>
                <a:xfrm>
                  <a:off x="9774410" y="3661250"/>
                  <a:ext cx="273572" cy="247132"/>
                </a:xfrm>
                <a:custGeom>
                  <a:avLst/>
                  <a:gdLst>
                    <a:gd name="connsiteX0" fmla="*/ 225947 w 354188"/>
                    <a:gd name="connsiteY0" fmla="*/ 319931 h 319957"/>
                    <a:gd name="connsiteX1" fmla="*/ 125466 w 354188"/>
                    <a:gd name="connsiteY1" fmla="*/ 310762 h 319957"/>
                    <a:gd name="connsiteX2" fmla="*/ 88788 w 354188"/>
                    <a:gd name="connsiteY2" fmla="*/ 285928 h 319957"/>
                    <a:gd name="connsiteX3" fmla="*/ 117060 w 354188"/>
                    <a:gd name="connsiteY3" fmla="*/ 243137 h 319957"/>
                    <a:gd name="connsiteX4" fmla="*/ 52110 w 354188"/>
                    <a:gd name="connsiteY4" fmla="*/ 235878 h 319957"/>
                    <a:gd name="connsiteX5" fmla="*/ 21545 w 354188"/>
                    <a:gd name="connsiteY5" fmla="*/ 212572 h 319957"/>
                    <a:gd name="connsiteX6" fmla="*/ 44087 w 354188"/>
                    <a:gd name="connsiteY6" fmla="*/ 177423 h 319957"/>
                    <a:gd name="connsiteX7" fmla="*/ 87642 w 354188"/>
                    <a:gd name="connsiteY7" fmla="*/ 167107 h 319957"/>
                    <a:gd name="connsiteX8" fmla="*/ 36828 w 354188"/>
                    <a:gd name="connsiteY8" fmla="*/ 158702 h 319957"/>
                    <a:gd name="connsiteX9" fmla="*/ 10466 w 354188"/>
                    <a:gd name="connsiteY9" fmla="*/ 133486 h 319957"/>
                    <a:gd name="connsiteX10" fmla="*/ 34917 w 354188"/>
                    <a:gd name="connsiteY10" fmla="*/ 101393 h 319957"/>
                    <a:gd name="connsiteX11" fmla="*/ 75034 w 354188"/>
                    <a:gd name="connsiteY11" fmla="*/ 90695 h 319957"/>
                    <a:gd name="connsiteX12" fmla="*/ 29186 w 354188"/>
                    <a:gd name="connsiteY12" fmla="*/ 84200 h 319957"/>
                    <a:gd name="connsiteX13" fmla="*/ 150 w 354188"/>
                    <a:gd name="connsiteY13" fmla="*/ 59366 h 319957"/>
                    <a:gd name="connsiteX14" fmla="*/ 18871 w 354188"/>
                    <a:gd name="connsiteY14" fmla="*/ 28802 h 319957"/>
                    <a:gd name="connsiteX15" fmla="*/ 70449 w 354188"/>
                    <a:gd name="connsiteY15" fmla="*/ 16194 h 319957"/>
                    <a:gd name="connsiteX16" fmla="*/ 250017 w 354188"/>
                    <a:gd name="connsiteY16" fmla="*/ 529 h 319957"/>
                    <a:gd name="connsiteX17" fmla="*/ 295482 w 354188"/>
                    <a:gd name="connsiteY17" fmla="*/ 2057 h 319957"/>
                    <a:gd name="connsiteX18" fmla="*/ 320316 w 354188"/>
                    <a:gd name="connsiteY18" fmla="*/ 53253 h 319957"/>
                    <a:gd name="connsiteX19" fmla="*/ 326429 w 354188"/>
                    <a:gd name="connsiteY19" fmla="*/ 88785 h 319957"/>
                    <a:gd name="connsiteX20" fmla="*/ 323372 w 354188"/>
                    <a:gd name="connsiteY20" fmla="*/ 139599 h 319957"/>
                    <a:gd name="connsiteX21" fmla="*/ 324519 w 354188"/>
                    <a:gd name="connsiteY21" fmla="*/ 157556 h 319957"/>
                    <a:gd name="connsiteX22" fmla="*/ 332160 w 354188"/>
                    <a:gd name="connsiteY22" fmla="*/ 216393 h 319957"/>
                    <a:gd name="connsiteX23" fmla="*/ 321462 w 354188"/>
                    <a:gd name="connsiteY23" fmla="*/ 229765 h 319957"/>
                    <a:gd name="connsiteX24" fmla="*/ 353937 w 354188"/>
                    <a:gd name="connsiteY24" fmla="*/ 269881 h 319957"/>
                    <a:gd name="connsiteX25" fmla="*/ 312675 w 354188"/>
                    <a:gd name="connsiteY25" fmla="*/ 314200 h 319957"/>
                    <a:gd name="connsiteX26" fmla="*/ 225947 w 354188"/>
                    <a:gd name="connsiteY26" fmla="*/ 319931 h 319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54188" h="319957">
                      <a:moveTo>
                        <a:pt x="225947" y="319931"/>
                      </a:moveTo>
                      <a:cubicBezTo>
                        <a:pt x="192326" y="319167"/>
                        <a:pt x="159087" y="313436"/>
                        <a:pt x="125466" y="310762"/>
                      </a:cubicBezTo>
                      <a:cubicBezTo>
                        <a:pt x="108655" y="309615"/>
                        <a:pt x="93373" y="303502"/>
                        <a:pt x="88788" y="285928"/>
                      </a:cubicBezTo>
                      <a:cubicBezTo>
                        <a:pt x="83057" y="256127"/>
                        <a:pt x="113240" y="246193"/>
                        <a:pt x="117060" y="243137"/>
                      </a:cubicBezTo>
                      <a:cubicBezTo>
                        <a:pt x="92990" y="240463"/>
                        <a:pt x="72741" y="238934"/>
                        <a:pt x="52110" y="235878"/>
                      </a:cubicBezTo>
                      <a:cubicBezTo>
                        <a:pt x="37974" y="233968"/>
                        <a:pt x="24220" y="229765"/>
                        <a:pt x="21545" y="212572"/>
                      </a:cubicBezTo>
                      <a:cubicBezTo>
                        <a:pt x="18871" y="194615"/>
                        <a:pt x="29569" y="185064"/>
                        <a:pt x="44087" y="177423"/>
                      </a:cubicBezTo>
                      <a:cubicBezTo>
                        <a:pt x="57459" y="170546"/>
                        <a:pt x="72741" y="172456"/>
                        <a:pt x="87642" y="167107"/>
                      </a:cubicBezTo>
                      <a:cubicBezTo>
                        <a:pt x="69685" y="164051"/>
                        <a:pt x="53256" y="161758"/>
                        <a:pt x="36828" y="158702"/>
                      </a:cubicBezTo>
                      <a:cubicBezTo>
                        <a:pt x="22309" y="156409"/>
                        <a:pt x="11230" y="148768"/>
                        <a:pt x="10466" y="133486"/>
                      </a:cubicBezTo>
                      <a:cubicBezTo>
                        <a:pt x="9319" y="116675"/>
                        <a:pt x="20017" y="106742"/>
                        <a:pt x="34917" y="101393"/>
                      </a:cubicBezTo>
                      <a:cubicBezTo>
                        <a:pt x="46761" y="97572"/>
                        <a:pt x="58987" y="94898"/>
                        <a:pt x="75034" y="90695"/>
                      </a:cubicBezTo>
                      <a:cubicBezTo>
                        <a:pt x="56695" y="88021"/>
                        <a:pt x="42941" y="86493"/>
                        <a:pt x="29186" y="84200"/>
                      </a:cubicBezTo>
                      <a:cubicBezTo>
                        <a:pt x="14668" y="81908"/>
                        <a:pt x="1296" y="76177"/>
                        <a:pt x="150" y="59366"/>
                      </a:cubicBezTo>
                      <a:cubicBezTo>
                        <a:pt x="-996" y="42938"/>
                        <a:pt x="4353" y="34150"/>
                        <a:pt x="18871" y="28802"/>
                      </a:cubicBezTo>
                      <a:cubicBezTo>
                        <a:pt x="36064" y="21925"/>
                        <a:pt x="61279" y="16958"/>
                        <a:pt x="70449" y="16194"/>
                      </a:cubicBezTo>
                      <a:cubicBezTo>
                        <a:pt x="115532" y="15047"/>
                        <a:pt x="238555" y="529"/>
                        <a:pt x="250017" y="529"/>
                      </a:cubicBezTo>
                      <a:cubicBezTo>
                        <a:pt x="265299" y="529"/>
                        <a:pt x="280582" y="-1381"/>
                        <a:pt x="295482" y="2057"/>
                      </a:cubicBezTo>
                      <a:cubicBezTo>
                        <a:pt x="322608" y="8170"/>
                        <a:pt x="333306" y="29184"/>
                        <a:pt x="320316" y="53253"/>
                      </a:cubicBezTo>
                      <a:cubicBezTo>
                        <a:pt x="312675" y="67772"/>
                        <a:pt x="308090" y="77323"/>
                        <a:pt x="326429" y="88785"/>
                      </a:cubicBezTo>
                      <a:cubicBezTo>
                        <a:pt x="340947" y="97954"/>
                        <a:pt x="338655" y="118968"/>
                        <a:pt x="323372" y="139599"/>
                      </a:cubicBezTo>
                      <a:cubicBezTo>
                        <a:pt x="318024" y="146858"/>
                        <a:pt x="315349" y="150679"/>
                        <a:pt x="324519" y="157556"/>
                      </a:cubicBezTo>
                      <a:cubicBezTo>
                        <a:pt x="348970" y="174366"/>
                        <a:pt x="350881" y="192705"/>
                        <a:pt x="332160" y="216393"/>
                      </a:cubicBezTo>
                      <a:cubicBezTo>
                        <a:pt x="328721" y="220596"/>
                        <a:pt x="325283" y="225180"/>
                        <a:pt x="321462" y="229765"/>
                      </a:cubicBezTo>
                      <a:cubicBezTo>
                        <a:pt x="347060" y="239316"/>
                        <a:pt x="355847" y="250778"/>
                        <a:pt x="353937" y="269881"/>
                      </a:cubicBezTo>
                      <a:cubicBezTo>
                        <a:pt x="351263" y="295861"/>
                        <a:pt x="337891" y="309233"/>
                        <a:pt x="312675" y="314200"/>
                      </a:cubicBezTo>
                      <a:cubicBezTo>
                        <a:pt x="302359" y="316493"/>
                        <a:pt x="244286" y="320313"/>
                        <a:pt x="225947" y="319931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9" name="Freeform: Shape 288">
                  <a:extLst>
                    <a:ext uri="{FF2B5EF4-FFF2-40B4-BE49-F238E27FC236}">
                      <a16:creationId xmlns:a16="http://schemas.microsoft.com/office/drawing/2014/main" id="{AC11F82F-9985-871A-17E3-9A1B3CDD817A}"/>
                    </a:ext>
                  </a:extLst>
                </p:cNvPr>
                <p:cNvSpPr/>
                <p:nvPr/>
              </p:nvSpPr>
              <p:spPr>
                <a:xfrm>
                  <a:off x="10256277" y="2870492"/>
                  <a:ext cx="228150" cy="268013"/>
                </a:xfrm>
                <a:custGeom>
                  <a:avLst/>
                  <a:gdLst>
                    <a:gd name="connsiteX0" fmla="*/ 118245 w 295382"/>
                    <a:gd name="connsiteY0" fmla="*/ 129524 h 346991"/>
                    <a:gd name="connsiteX1" fmla="*/ 13178 w 295382"/>
                    <a:gd name="connsiteY1" fmla="*/ 190271 h 346991"/>
                    <a:gd name="connsiteX2" fmla="*/ 952 w 295382"/>
                    <a:gd name="connsiteY2" fmla="*/ 205172 h 346991"/>
                    <a:gd name="connsiteX3" fmla="*/ 94175 w 295382"/>
                    <a:gd name="connsiteY3" fmla="*/ 343859 h 346991"/>
                    <a:gd name="connsiteX4" fmla="*/ 221783 w 295382"/>
                    <a:gd name="connsiteY4" fmla="*/ 241467 h 346991"/>
                    <a:gd name="connsiteX5" fmla="*/ 290936 w 295382"/>
                    <a:gd name="connsiteY5" fmla="*/ 129906 h 346991"/>
                    <a:gd name="connsiteX6" fmla="*/ 272597 w 295382"/>
                    <a:gd name="connsiteY6" fmla="*/ 40122 h 346991"/>
                    <a:gd name="connsiteX7" fmla="*/ 174408 w 295382"/>
                    <a:gd name="connsiteY7" fmla="*/ 6 h 346991"/>
                    <a:gd name="connsiteX8" fmla="*/ 155305 w 295382"/>
                    <a:gd name="connsiteY8" fmla="*/ 19873 h 346991"/>
                    <a:gd name="connsiteX9" fmla="*/ 118245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18245" y="129524"/>
                      </a:moveTo>
                      <a:cubicBezTo>
                        <a:pt x="88444" y="158942"/>
                        <a:pt x="52149" y="176517"/>
                        <a:pt x="13178" y="190271"/>
                      </a:cubicBezTo>
                      <a:cubicBezTo>
                        <a:pt x="5537" y="192946"/>
                        <a:pt x="-2868" y="195620"/>
                        <a:pt x="952" y="205172"/>
                      </a:cubicBezTo>
                      <a:cubicBezTo>
                        <a:pt x="4009" y="213195"/>
                        <a:pt x="62464" y="370985"/>
                        <a:pt x="94175" y="343859"/>
                      </a:cubicBezTo>
                      <a:cubicBezTo>
                        <a:pt x="138494" y="311766"/>
                        <a:pt x="184341" y="281966"/>
                        <a:pt x="221783" y="241467"/>
                      </a:cubicBezTo>
                      <a:cubicBezTo>
                        <a:pt x="252348" y="208610"/>
                        <a:pt x="278328" y="173079"/>
                        <a:pt x="290936" y="129906"/>
                      </a:cubicBezTo>
                      <a:cubicBezTo>
                        <a:pt x="298195" y="104308"/>
                        <a:pt x="299341" y="58843"/>
                        <a:pt x="272597" y="40122"/>
                      </a:cubicBezTo>
                      <a:cubicBezTo>
                        <a:pt x="243178" y="18727"/>
                        <a:pt x="213378" y="-376"/>
                        <a:pt x="174408" y="6"/>
                      </a:cubicBezTo>
                      <a:cubicBezTo>
                        <a:pt x="159125" y="388"/>
                        <a:pt x="153776" y="4972"/>
                        <a:pt x="155305" y="19873"/>
                      </a:cubicBezTo>
                      <a:cubicBezTo>
                        <a:pt x="157597" y="50055"/>
                        <a:pt x="127032" y="121118"/>
                        <a:pt x="118245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0" name="Moon 289">
                  <a:extLst>
                    <a:ext uri="{FF2B5EF4-FFF2-40B4-BE49-F238E27FC236}">
                      <a16:creationId xmlns:a16="http://schemas.microsoft.com/office/drawing/2014/main" id="{AF54DB17-074A-05B8-D178-4470170AE31B}"/>
                    </a:ext>
                  </a:extLst>
                </p:cNvPr>
                <p:cNvSpPr/>
                <p:nvPr/>
              </p:nvSpPr>
              <p:spPr>
                <a:xfrm rot="16200000">
                  <a:off x="10207420" y="2551843"/>
                  <a:ext cx="45719" cy="177704"/>
                </a:xfrm>
                <a:prstGeom prst="moon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4619724-AD64-2CCE-7C17-CD99628FEA3C}"/>
                  </a:ext>
                </a:extLst>
              </p:cNvPr>
              <p:cNvGrpSpPr/>
              <p:nvPr/>
            </p:nvGrpSpPr>
            <p:grpSpPr>
              <a:xfrm>
                <a:off x="2300799" y="4619604"/>
                <a:ext cx="858723" cy="1408859"/>
                <a:chOff x="9006365" y="1723614"/>
                <a:chExt cx="1868586" cy="2652775"/>
              </a:xfrm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39FCCFC3-45D1-CE2D-EE06-616A04C09515}"/>
                    </a:ext>
                  </a:extLst>
                </p:cNvPr>
                <p:cNvSpPr/>
                <p:nvPr/>
              </p:nvSpPr>
              <p:spPr>
                <a:xfrm>
                  <a:off x="9656825" y="1723614"/>
                  <a:ext cx="1052313" cy="1328427"/>
                </a:xfrm>
                <a:custGeom>
                  <a:avLst/>
                  <a:gdLst>
                    <a:gd name="connsiteX0" fmla="*/ 1291687 w 1362409"/>
                    <a:gd name="connsiteY0" fmla="*/ 708119 h 1719888"/>
                    <a:gd name="connsiteX1" fmla="*/ 1337534 w 1362409"/>
                    <a:gd name="connsiteY1" fmla="*/ 514033 h 1719888"/>
                    <a:gd name="connsiteX2" fmla="*/ 1359693 w 1362409"/>
                    <a:gd name="connsiteY2" fmla="*/ 360063 h 1719888"/>
                    <a:gd name="connsiteX3" fmla="*/ 1290540 w 1362409"/>
                    <a:gd name="connsiteY3" fmla="*/ 206857 h 1719888"/>
                    <a:gd name="connsiteX4" fmla="*/ 1237434 w 1362409"/>
                    <a:gd name="connsiteY4" fmla="*/ 146110 h 1719888"/>
                    <a:gd name="connsiteX5" fmla="*/ 1217949 w 1362409"/>
                    <a:gd name="connsiteY5" fmla="*/ 141525 h 1719888"/>
                    <a:gd name="connsiteX6" fmla="*/ 1217185 w 1362409"/>
                    <a:gd name="connsiteY6" fmla="*/ 158718 h 1719888"/>
                    <a:gd name="connsiteX7" fmla="*/ 1221006 w 1362409"/>
                    <a:gd name="connsiteY7" fmla="*/ 177057 h 1719888"/>
                    <a:gd name="connsiteX8" fmla="*/ 1154527 w 1362409"/>
                    <a:gd name="connsiteY8" fmla="*/ 201890 h 1719888"/>
                    <a:gd name="connsiteX9" fmla="*/ 1086521 w 1362409"/>
                    <a:gd name="connsiteY9" fmla="*/ 181641 h 1719888"/>
                    <a:gd name="connsiteX10" fmla="*/ 916122 w 1362409"/>
                    <a:gd name="connsiteY10" fmla="*/ 71608 h 1719888"/>
                    <a:gd name="connsiteX11" fmla="*/ 803796 w 1362409"/>
                    <a:gd name="connsiteY11" fmla="*/ 30346 h 1719888"/>
                    <a:gd name="connsiteX12" fmla="*/ 662817 w 1362409"/>
                    <a:gd name="connsiteY12" fmla="*/ 2837 h 1719888"/>
                    <a:gd name="connsiteX13" fmla="*/ 468348 w 1362409"/>
                    <a:gd name="connsiteY13" fmla="*/ 2455 h 1719888"/>
                    <a:gd name="connsiteX14" fmla="*/ 419827 w 1362409"/>
                    <a:gd name="connsiteY14" fmla="*/ 11243 h 1719888"/>
                    <a:gd name="connsiteX15" fmla="*/ 412568 w 1362409"/>
                    <a:gd name="connsiteY15" fmla="*/ 16591 h 1719888"/>
                    <a:gd name="connsiteX16" fmla="*/ 418298 w 1362409"/>
                    <a:gd name="connsiteY16" fmla="*/ 24997 h 1719888"/>
                    <a:gd name="connsiteX17" fmla="*/ 451156 w 1362409"/>
                    <a:gd name="connsiteY17" fmla="*/ 33020 h 1719888"/>
                    <a:gd name="connsiteX18" fmla="*/ 523747 w 1362409"/>
                    <a:gd name="connsiteY18" fmla="*/ 36077 h 1719888"/>
                    <a:gd name="connsiteX19" fmla="*/ 549345 w 1362409"/>
                    <a:gd name="connsiteY19" fmla="*/ 47156 h 1719888"/>
                    <a:gd name="connsiteX20" fmla="*/ 528332 w 1362409"/>
                    <a:gd name="connsiteY20" fmla="*/ 58618 h 1719888"/>
                    <a:gd name="connsiteX21" fmla="*/ 516488 w 1362409"/>
                    <a:gd name="connsiteY21" fmla="*/ 63585 h 1719888"/>
                    <a:gd name="connsiteX22" fmla="*/ 297186 w 1362409"/>
                    <a:gd name="connsiteY22" fmla="*/ 85362 h 1719888"/>
                    <a:gd name="connsiteX23" fmla="*/ 134810 w 1362409"/>
                    <a:gd name="connsiteY23" fmla="*/ 126243 h 1719888"/>
                    <a:gd name="connsiteX24" fmla="*/ 12551 w 1362409"/>
                    <a:gd name="connsiteY24" fmla="*/ 195777 h 1719888"/>
                    <a:gd name="connsiteX25" fmla="*/ 707 w 1362409"/>
                    <a:gd name="connsiteY25" fmla="*/ 213352 h 1719888"/>
                    <a:gd name="connsiteX26" fmla="*/ 21339 w 1362409"/>
                    <a:gd name="connsiteY26" fmla="*/ 216791 h 1719888"/>
                    <a:gd name="connsiteX27" fmla="*/ 28980 w 1362409"/>
                    <a:gd name="connsiteY27" fmla="*/ 215645 h 1719888"/>
                    <a:gd name="connsiteX28" fmla="*/ 105392 w 1362409"/>
                    <a:gd name="connsiteY28" fmla="*/ 189664 h 1719888"/>
                    <a:gd name="connsiteX29" fmla="*/ 160026 w 1362409"/>
                    <a:gd name="connsiteY29" fmla="*/ 177439 h 1719888"/>
                    <a:gd name="connsiteX30" fmla="*/ 174544 w 1362409"/>
                    <a:gd name="connsiteY30" fmla="*/ 183169 h 1719888"/>
                    <a:gd name="connsiteX31" fmla="*/ 165757 w 1362409"/>
                    <a:gd name="connsiteY31" fmla="*/ 195395 h 1719888"/>
                    <a:gd name="connsiteX32" fmla="*/ 146272 w 1362409"/>
                    <a:gd name="connsiteY32" fmla="*/ 206857 h 1719888"/>
                    <a:gd name="connsiteX33" fmla="*/ 32800 w 1362409"/>
                    <a:gd name="connsiteY33" fmla="*/ 303518 h 1719888"/>
                    <a:gd name="connsiteX34" fmla="*/ 26687 w 1362409"/>
                    <a:gd name="connsiteY34" fmla="*/ 323767 h 1719888"/>
                    <a:gd name="connsiteX35" fmla="*/ 46937 w 1362409"/>
                    <a:gd name="connsiteY35" fmla="*/ 319947 h 1719888"/>
                    <a:gd name="connsiteX36" fmla="*/ 62601 w 1362409"/>
                    <a:gd name="connsiteY36" fmla="*/ 309631 h 1719888"/>
                    <a:gd name="connsiteX37" fmla="*/ 115325 w 1362409"/>
                    <a:gd name="connsiteY37" fmla="*/ 314216 h 1719888"/>
                    <a:gd name="connsiteX38" fmla="*/ 137103 w 1362409"/>
                    <a:gd name="connsiteY38" fmla="*/ 357771 h 1719888"/>
                    <a:gd name="connsiteX39" fmla="*/ 175308 w 1362409"/>
                    <a:gd name="connsiteY39" fmla="*/ 461691 h 1719888"/>
                    <a:gd name="connsiteX40" fmla="*/ 220392 w 1362409"/>
                    <a:gd name="connsiteY40" fmla="*/ 614515 h 1719888"/>
                    <a:gd name="connsiteX41" fmla="*/ 221538 w 1362409"/>
                    <a:gd name="connsiteY41" fmla="*/ 704299 h 1719888"/>
                    <a:gd name="connsiteX42" fmla="*/ 221538 w 1362409"/>
                    <a:gd name="connsiteY42" fmla="*/ 704299 h 1719888"/>
                    <a:gd name="connsiteX43" fmla="*/ 221538 w 1362409"/>
                    <a:gd name="connsiteY43" fmla="*/ 704299 h 1719888"/>
                    <a:gd name="connsiteX44" fmla="*/ 160026 w 1362409"/>
                    <a:gd name="connsiteY44" fmla="*/ 743651 h 1719888"/>
                    <a:gd name="connsiteX45" fmla="*/ 152003 w 1362409"/>
                    <a:gd name="connsiteY45" fmla="*/ 850246 h 1719888"/>
                    <a:gd name="connsiteX46" fmla="*/ 197086 w 1362409"/>
                    <a:gd name="connsiteY46" fmla="*/ 929714 h 1719888"/>
                    <a:gd name="connsiteX47" fmla="*/ 226887 w 1362409"/>
                    <a:gd name="connsiteY47" fmla="*/ 950345 h 1719888"/>
                    <a:gd name="connsiteX48" fmla="*/ 251338 w 1362409"/>
                    <a:gd name="connsiteY48" fmla="*/ 1020262 h 1719888"/>
                    <a:gd name="connsiteX49" fmla="*/ 633780 w 1362409"/>
                    <a:gd name="connsiteY49" fmla="*/ 1386275 h 1719888"/>
                    <a:gd name="connsiteX50" fmla="*/ 634544 w 1362409"/>
                    <a:gd name="connsiteY50" fmla="*/ 1484465 h 1719888"/>
                    <a:gd name="connsiteX51" fmla="*/ 588315 w 1362409"/>
                    <a:gd name="connsiteY51" fmla="*/ 1569664 h 1719888"/>
                    <a:gd name="connsiteX52" fmla="*/ 585258 w 1362409"/>
                    <a:gd name="connsiteY52" fmla="*/ 1601375 h 1719888"/>
                    <a:gd name="connsiteX53" fmla="*/ 652119 w 1362409"/>
                    <a:gd name="connsiteY53" fmla="*/ 1717903 h 1719888"/>
                    <a:gd name="connsiteX54" fmla="*/ 835890 w 1362409"/>
                    <a:gd name="connsiteY54" fmla="*/ 1719431 h 1719888"/>
                    <a:gd name="connsiteX55" fmla="*/ 915358 w 1362409"/>
                    <a:gd name="connsiteY55" fmla="*/ 1592970 h 1719888"/>
                    <a:gd name="connsiteX56" fmla="*/ 909627 w 1362409"/>
                    <a:gd name="connsiteY56" fmla="*/ 1565461 h 1719888"/>
                    <a:gd name="connsiteX57" fmla="*/ 875242 w 1362409"/>
                    <a:gd name="connsiteY57" fmla="*/ 1516176 h 1719888"/>
                    <a:gd name="connsiteX58" fmla="*/ 865690 w 1362409"/>
                    <a:gd name="connsiteY58" fmla="*/ 1387039 h 1719888"/>
                    <a:gd name="connsiteX59" fmla="*/ 1090341 w 1362409"/>
                    <a:gd name="connsiteY59" fmla="*/ 1274332 h 1719888"/>
                    <a:gd name="connsiteX60" fmla="*/ 1191205 w 1362409"/>
                    <a:gd name="connsiteY60" fmla="*/ 1166973 h 1719888"/>
                    <a:gd name="connsiteX61" fmla="*/ 1263414 w 1362409"/>
                    <a:gd name="connsiteY61" fmla="*/ 956840 h 1719888"/>
                    <a:gd name="connsiteX62" fmla="*/ 1263414 w 1362409"/>
                    <a:gd name="connsiteY62" fmla="*/ 956840 h 1719888"/>
                    <a:gd name="connsiteX63" fmla="*/ 1338298 w 1362409"/>
                    <a:gd name="connsiteY63" fmla="*/ 861325 h 1719888"/>
                    <a:gd name="connsiteX64" fmla="*/ 1344029 w 1362409"/>
                    <a:gd name="connsiteY64" fmla="*/ 791790 h 1719888"/>
                    <a:gd name="connsiteX65" fmla="*/ 1291687 w 1362409"/>
                    <a:gd name="connsiteY65" fmla="*/ 708119 h 1719888"/>
                    <a:gd name="connsiteX66" fmla="*/ 272352 w 1362409"/>
                    <a:gd name="connsiteY66" fmla="*/ 878518 h 1719888"/>
                    <a:gd name="connsiteX67" fmla="*/ 272352 w 1362409"/>
                    <a:gd name="connsiteY67" fmla="*/ 878518 h 1719888"/>
                    <a:gd name="connsiteX68" fmla="*/ 272352 w 1362409"/>
                    <a:gd name="connsiteY68" fmla="*/ 878518 h 1719888"/>
                    <a:gd name="connsiteX69" fmla="*/ 272352 w 1362409"/>
                    <a:gd name="connsiteY69" fmla="*/ 878518 h 1719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</a:cxnLst>
                  <a:rect l="l" t="t" r="r" b="b"/>
                  <a:pathLst>
                    <a:path w="1362409" h="1719888">
                      <a:moveTo>
                        <a:pt x="1291687" y="708119"/>
                      </a:moveTo>
                      <a:cubicBezTo>
                        <a:pt x="1290158" y="639349"/>
                        <a:pt x="1315374" y="577073"/>
                        <a:pt x="1337534" y="514033"/>
                      </a:cubicBezTo>
                      <a:cubicBezTo>
                        <a:pt x="1359693" y="458634"/>
                        <a:pt x="1366952" y="396359"/>
                        <a:pt x="1359693" y="360063"/>
                      </a:cubicBezTo>
                      <a:cubicBezTo>
                        <a:pt x="1348614" y="305811"/>
                        <a:pt x="1302002" y="222904"/>
                        <a:pt x="1290540" y="206857"/>
                      </a:cubicBezTo>
                      <a:cubicBezTo>
                        <a:pt x="1274876" y="184698"/>
                        <a:pt x="1258065" y="163684"/>
                        <a:pt x="1237434" y="146110"/>
                      </a:cubicBezTo>
                      <a:cubicBezTo>
                        <a:pt x="1232085" y="141525"/>
                        <a:pt x="1224062" y="138086"/>
                        <a:pt x="1217949" y="141525"/>
                      </a:cubicBezTo>
                      <a:cubicBezTo>
                        <a:pt x="1211454" y="145346"/>
                        <a:pt x="1216039" y="152987"/>
                        <a:pt x="1217185" y="158718"/>
                      </a:cubicBezTo>
                      <a:cubicBezTo>
                        <a:pt x="1218331" y="164831"/>
                        <a:pt x="1219477" y="170944"/>
                        <a:pt x="1221006" y="177057"/>
                      </a:cubicBezTo>
                      <a:cubicBezTo>
                        <a:pt x="1202667" y="195777"/>
                        <a:pt x="1178597" y="199216"/>
                        <a:pt x="1154527" y="201890"/>
                      </a:cubicBezTo>
                      <a:cubicBezTo>
                        <a:pt x="1129311" y="203419"/>
                        <a:pt x="1107916" y="192339"/>
                        <a:pt x="1086521" y="181641"/>
                      </a:cubicBezTo>
                      <a:cubicBezTo>
                        <a:pt x="1025773" y="151076"/>
                        <a:pt x="978016" y="100645"/>
                        <a:pt x="916122" y="71608"/>
                      </a:cubicBezTo>
                      <a:cubicBezTo>
                        <a:pt x="879062" y="57090"/>
                        <a:pt x="843149" y="40661"/>
                        <a:pt x="803796" y="30346"/>
                      </a:cubicBezTo>
                      <a:cubicBezTo>
                        <a:pt x="757185" y="18502"/>
                        <a:pt x="710574" y="6276"/>
                        <a:pt x="662817" y="2837"/>
                      </a:cubicBezTo>
                      <a:cubicBezTo>
                        <a:pt x="597866" y="-2129"/>
                        <a:pt x="533298" y="545"/>
                        <a:pt x="468348" y="2455"/>
                      </a:cubicBezTo>
                      <a:cubicBezTo>
                        <a:pt x="451538" y="2837"/>
                        <a:pt x="436255" y="8950"/>
                        <a:pt x="419827" y="11243"/>
                      </a:cubicBezTo>
                      <a:cubicBezTo>
                        <a:pt x="416770" y="11625"/>
                        <a:pt x="413332" y="12771"/>
                        <a:pt x="412568" y="16591"/>
                      </a:cubicBezTo>
                      <a:cubicBezTo>
                        <a:pt x="411803" y="21176"/>
                        <a:pt x="414478" y="23469"/>
                        <a:pt x="418298" y="24997"/>
                      </a:cubicBezTo>
                      <a:cubicBezTo>
                        <a:pt x="428996" y="29199"/>
                        <a:pt x="439312" y="33020"/>
                        <a:pt x="451156" y="33020"/>
                      </a:cubicBezTo>
                      <a:cubicBezTo>
                        <a:pt x="475225" y="33402"/>
                        <a:pt x="499677" y="33784"/>
                        <a:pt x="523747" y="36077"/>
                      </a:cubicBezTo>
                      <a:cubicBezTo>
                        <a:pt x="532916" y="36841"/>
                        <a:pt x="548199" y="36841"/>
                        <a:pt x="549345" y="47156"/>
                      </a:cubicBezTo>
                      <a:cubicBezTo>
                        <a:pt x="550873" y="57854"/>
                        <a:pt x="535209" y="54033"/>
                        <a:pt x="528332" y="58618"/>
                      </a:cubicBezTo>
                      <a:cubicBezTo>
                        <a:pt x="524511" y="61292"/>
                        <a:pt x="521072" y="62821"/>
                        <a:pt x="516488" y="63585"/>
                      </a:cubicBezTo>
                      <a:cubicBezTo>
                        <a:pt x="443896" y="77721"/>
                        <a:pt x="370159" y="77721"/>
                        <a:pt x="297186" y="85362"/>
                      </a:cubicBezTo>
                      <a:cubicBezTo>
                        <a:pt x="240641" y="91475"/>
                        <a:pt x="186388" y="103701"/>
                        <a:pt x="134810" y="126243"/>
                      </a:cubicBezTo>
                      <a:cubicBezTo>
                        <a:pt x="91637" y="144964"/>
                        <a:pt x="49229" y="165595"/>
                        <a:pt x="12551" y="195777"/>
                      </a:cubicBezTo>
                      <a:cubicBezTo>
                        <a:pt x="7202" y="200362"/>
                        <a:pt x="-2731" y="204947"/>
                        <a:pt x="707" y="213352"/>
                      </a:cubicBezTo>
                      <a:cubicBezTo>
                        <a:pt x="4146" y="220993"/>
                        <a:pt x="14079" y="216791"/>
                        <a:pt x="21339" y="216791"/>
                      </a:cubicBezTo>
                      <a:cubicBezTo>
                        <a:pt x="24013" y="216791"/>
                        <a:pt x="26687" y="216791"/>
                        <a:pt x="28980" y="215645"/>
                      </a:cubicBezTo>
                      <a:cubicBezTo>
                        <a:pt x="54578" y="207239"/>
                        <a:pt x="79794" y="198070"/>
                        <a:pt x="105392" y="189664"/>
                      </a:cubicBezTo>
                      <a:cubicBezTo>
                        <a:pt x="123348" y="183934"/>
                        <a:pt x="140541" y="175910"/>
                        <a:pt x="160026" y="177439"/>
                      </a:cubicBezTo>
                      <a:cubicBezTo>
                        <a:pt x="165375" y="177821"/>
                        <a:pt x="172252" y="175910"/>
                        <a:pt x="174544" y="183169"/>
                      </a:cubicBezTo>
                      <a:cubicBezTo>
                        <a:pt x="176455" y="190429"/>
                        <a:pt x="171488" y="192721"/>
                        <a:pt x="165757" y="195395"/>
                      </a:cubicBezTo>
                      <a:cubicBezTo>
                        <a:pt x="158880" y="198452"/>
                        <a:pt x="153149" y="204565"/>
                        <a:pt x="146272" y="206857"/>
                      </a:cubicBezTo>
                      <a:cubicBezTo>
                        <a:pt x="95840" y="224432"/>
                        <a:pt x="64511" y="264166"/>
                        <a:pt x="32800" y="303518"/>
                      </a:cubicBezTo>
                      <a:cubicBezTo>
                        <a:pt x="28216" y="309249"/>
                        <a:pt x="22867" y="318037"/>
                        <a:pt x="26687" y="323767"/>
                      </a:cubicBezTo>
                      <a:cubicBezTo>
                        <a:pt x="32800" y="331409"/>
                        <a:pt x="40442" y="323385"/>
                        <a:pt x="46937" y="319947"/>
                      </a:cubicBezTo>
                      <a:cubicBezTo>
                        <a:pt x="52667" y="317272"/>
                        <a:pt x="57252" y="313070"/>
                        <a:pt x="62601" y="309631"/>
                      </a:cubicBezTo>
                      <a:cubicBezTo>
                        <a:pt x="83614" y="296641"/>
                        <a:pt x="101953" y="297787"/>
                        <a:pt x="115325" y="314216"/>
                      </a:cubicBezTo>
                      <a:cubicBezTo>
                        <a:pt x="126023" y="326824"/>
                        <a:pt x="132136" y="341724"/>
                        <a:pt x="137103" y="357771"/>
                      </a:cubicBezTo>
                      <a:cubicBezTo>
                        <a:pt x="147800" y="392920"/>
                        <a:pt x="151621" y="431126"/>
                        <a:pt x="175308" y="461691"/>
                      </a:cubicBezTo>
                      <a:cubicBezTo>
                        <a:pt x="210076" y="506774"/>
                        <a:pt x="223066" y="557970"/>
                        <a:pt x="220392" y="614515"/>
                      </a:cubicBezTo>
                      <a:cubicBezTo>
                        <a:pt x="218863" y="644315"/>
                        <a:pt x="221156" y="674116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196322" y="710412"/>
                        <a:pt x="174544" y="721109"/>
                        <a:pt x="160026" y="743651"/>
                      </a:cubicBezTo>
                      <a:cubicBezTo>
                        <a:pt x="140923" y="778036"/>
                        <a:pt x="147036" y="814332"/>
                        <a:pt x="152003" y="850246"/>
                      </a:cubicBezTo>
                      <a:cubicBezTo>
                        <a:pt x="163465" y="878900"/>
                        <a:pt x="174544" y="907555"/>
                        <a:pt x="197086" y="929714"/>
                      </a:cubicBezTo>
                      <a:cubicBezTo>
                        <a:pt x="205873" y="938119"/>
                        <a:pt x="212368" y="949963"/>
                        <a:pt x="226887" y="950345"/>
                      </a:cubicBezTo>
                      <a:cubicBezTo>
                        <a:pt x="234910" y="973651"/>
                        <a:pt x="242551" y="997339"/>
                        <a:pt x="251338" y="1020262"/>
                      </a:cubicBezTo>
                      <a:cubicBezTo>
                        <a:pt x="273880" y="1078717"/>
                        <a:pt x="444279" y="1312920"/>
                        <a:pt x="633780" y="1386275"/>
                      </a:cubicBezTo>
                      <a:cubicBezTo>
                        <a:pt x="634162" y="1419132"/>
                        <a:pt x="634162" y="1451607"/>
                        <a:pt x="634544" y="1484465"/>
                      </a:cubicBezTo>
                      <a:cubicBezTo>
                        <a:pt x="631870" y="1519996"/>
                        <a:pt x="620790" y="1550561"/>
                        <a:pt x="588315" y="1569664"/>
                      </a:cubicBezTo>
                      <a:cubicBezTo>
                        <a:pt x="575707" y="1583036"/>
                        <a:pt x="578763" y="1589531"/>
                        <a:pt x="585258" y="1601375"/>
                      </a:cubicBezTo>
                      <a:cubicBezTo>
                        <a:pt x="607418" y="1640727"/>
                        <a:pt x="640657" y="1706823"/>
                        <a:pt x="652119" y="1717903"/>
                      </a:cubicBezTo>
                      <a:cubicBezTo>
                        <a:pt x="656704" y="1720195"/>
                        <a:pt x="832833" y="1720195"/>
                        <a:pt x="835890" y="1719431"/>
                      </a:cubicBezTo>
                      <a:cubicBezTo>
                        <a:pt x="841238" y="1717139"/>
                        <a:pt x="888614" y="1628119"/>
                        <a:pt x="915358" y="1592970"/>
                      </a:cubicBezTo>
                      <a:cubicBezTo>
                        <a:pt x="921853" y="1584182"/>
                        <a:pt x="916504" y="1576159"/>
                        <a:pt x="909627" y="1565461"/>
                      </a:cubicBezTo>
                      <a:cubicBezTo>
                        <a:pt x="895109" y="1551325"/>
                        <a:pt x="883265" y="1535661"/>
                        <a:pt x="875242" y="1516176"/>
                      </a:cubicBezTo>
                      <a:cubicBezTo>
                        <a:pt x="867983" y="1498219"/>
                        <a:pt x="874096" y="1411491"/>
                        <a:pt x="865690" y="1387039"/>
                      </a:cubicBezTo>
                      <a:cubicBezTo>
                        <a:pt x="864926" y="1385893"/>
                        <a:pt x="1019278" y="1319797"/>
                        <a:pt x="1090341" y="1274332"/>
                      </a:cubicBezTo>
                      <a:cubicBezTo>
                        <a:pt x="1131604" y="1247970"/>
                        <a:pt x="1183946" y="1178817"/>
                        <a:pt x="1191205" y="1166973"/>
                      </a:cubicBezTo>
                      <a:cubicBezTo>
                        <a:pt x="1245839" y="1079099"/>
                        <a:pt x="1258065" y="967538"/>
                        <a:pt x="1263414" y="956840"/>
                      </a:cubicBezTo>
                      <a:cubicBezTo>
                        <a:pt x="1263414" y="956840"/>
                        <a:pt x="1263414" y="956840"/>
                        <a:pt x="1263414" y="956840"/>
                      </a:cubicBezTo>
                      <a:cubicBezTo>
                        <a:pt x="1302002" y="935827"/>
                        <a:pt x="1323780" y="902206"/>
                        <a:pt x="1338298" y="861325"/>
                      </a:cubicBezTo>
                      <a:cubicBezTo>
                        <a:pt x="1346703" y="837638"/>
                        <a:pt x="1342883" y="815096"/>
                        <a:pt x="1344029" y="791790"/>
                      </a:cubicBezTo>
                      <a:cubicBezTo>
                        <a:pt x="1347849" y="752438"/>
                        <a:pt x="1329128" y="724166"/>
                        <a:pt x="1291687" y="708119"/>
                      </a:cubicBezTo>
                      <a:close/>
                      <a:moveTo>
                        <a:pt x="272352" y="878518"/>
                      </a:move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4941535D-ED47-2935-D071-830F41588FD5}"/>
                    </a:ext>
                  </a:extLst>
                </p:cNvPr>
                <p:cNvSpPr/>
                <p:nvPr/>
              </p:nvSpPr>
              <p:spPr>
                <a:xfrm>
                  <a:off x="10108578" y="3061131"/>
                  <a:ext cx="244932" cy="1310536"/>
                </a:xfrm>
                <a:custGeom>
                  <a:avLst/>
                  <a:gdLst>
                    <a:gd name="connsiteX0" fmla="*/ 0 w 317109"/>
                    <a:gd name="connsiteY0" fmla="*/ 0 h 1696726"/>
                    <a:gd name="connsiteX1" fmla="*/ 317109 w 317109"/>
                    <a:gd name="connsiteY1" fmla="*/ 0 h 1696726"/>
                    <a:gd name="connsiteX2" fmla="*/ 317109 w 317109"/>
                    <a:gd name="connsiteY2" fmla="*/ 1696727 h 1696726"/>
                    <a:gd name="connsiteX3" fmla="*/ 0 w 317109"/>
                    <a:gd name="connsiteY3" fmla="*/ 1696727 h 1696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7109" h="1696726">
                      <a:moveTo>
                        <a:pt x="0" y="0"/>
                      </a:moveTo>
                      <a:lnTo>
                        <a:pt x="317109" y="0"/>
                      </a:lnTo>
                      <a:lnTo>
                        <a:pt x="317109" y="1696727"/>
                      </a:lnTo>
                      <a:lnTo>
                        <a:pt x="0" y="1696727"/>
                      </a:lnTo>
                      <a:close/>
                    </a:path>
                  </a:pathLst>
                </a:custGeom>
                <a:solidFill>
                  <a:srgbClr val="00C1B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A9B074E1-2C8C-BFBF-1071-E3C405EBEE4B}"/>
                    </a:ext>
                  </a:extLst>
                </p:cNvPr>
                <p:cNvSpPr/>
                <p:nvPr/>
              </p:nvSpPr>
              <p:spPr>
                <a:xfrm>
                  <a:off x="10150768" y="3025014"/>
                  <a:ext cx="171998" cy="716088"/>
                </a:xfrm>
                <a:custGeom>
                  <a:avLst/>
                  <a:gdLst>
                    <a:gd name="connsiteX0" fmla="*/ 1540 w 222682"/>
                    <a:gd name="connsiteY0" fmla="*/ 77324 h 927105"/>
                    <a:gd name="connsiteX1" fmla="*/ 12 w 222682"/>
                    <a:gd name="connsiteY1" fmla="*/ 15049 h 927105"/>
                    <a:gd name="connsiteX2" fmla="*/ 9946 w 222682"/>
                    <a:gd name="connsiteY2" fmla="*/ 148 h 927105"/>
                    <a:gd name="connsiteX3" fmla="*/ 198683 w 222682"/>
                    <a:gd name="connsiteY3" fmla="*/ 531 h 927105"/>
                    <a:gd name="connsiteX4" fmla="*/ 221989 w 222682"/>
                    <a:gd name="connsiteY4" fmla="*/ 18105 h 927105"/>
                    <a:gd name="connsiteX5" fmla="*/ 212437 w 222682"/>
                    <a:gd name="connsiteY5" fmla="*/ 83437 h 927105"/>
                    <a:gd name="connsiteX6" fmla="*/ 162769 w 222682"/>
                    <a:gd name="connsiteY6" fmla="*/ 152208 h 927105"/>
                    <a:gd name="connsiteX7" fmla="*/ 156274 w 222682"/>
                    <a:gd name="connsiteY7" fmla="*/ 196909 h 927105"/>
                    <a:gd name="connsiteX8" fmla="*/ 199829 w 222682"/>
                    <a:gd name="connsiteY8" fmla="*/ 726826 h 927105"/>
                    <a:gd name="connsiteX9" fmla="*/ 206706 w 222682"/>
                    <a:gd name="connsiteY9" fmla="*/ 909832 h 927105"/>
                    <a:gd name="connsiteX10" fmla="*/ 189896 w 222682"/>
                    <a:gd name="connsiteY10" fmla="*/ 927025 h 927105"/>
                    <a:gd name="connsiteX11" fmla="*/ 20643 w 222682"/>
                    <a:gd name="connsiteY11" fmla="*/ 915181 h 927105"/>
                    <a:gd name="connsiteX12" fmla="*/ 5743 w 222682"/>
                    <a:gd name="connsiteY12" fmla="*/ 896460 h 927105"/>
                    <a:gd name="connsiteX13" fmla="*/ 59613 w 222682"/>
                    <a:gd name="connsiteY13" fmla="*/ 181627 h 927105"/>
                    <a:gd name="connsiteX14" fmla="*/ 46623 w 222682"/>
                    <a:gd name="connsiteY14" fmla="*/ 148005 h 927105"/>
                    <a:gd name="connsiteX15" fmla="*/ 1540 w 222682"/>
                    <a:gd name="connsiteY15" fmla="*/ 77324 h 927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22682" h="927105">
                      <a:moveTo>
                        <a:pt x="1540" y="77324"/>
                      </a:moveTo>
                      <a:cubicBezTo>
                        <a:pt x="1158" y="56693"/>
                        <a:pt x="394" y="35680"/>
                        <a:pt x="12" y="15049"/>
                      </a:cubicBezTo>
                      <a:cubicBezTo>
                        <a:pt x="12" y="8554"/>
                        <a:pt x="-752" y="531"/>
                        <a:pt x="9946" y="148"/>
                      </a:cubicBezTo>
                      <a:cubicBezTo>
                        <a:pt x="37836" y="3205"/>
                        <a:pt x="163151" y="3969"/>
                        <a:pt x="198683" y="531"/>
                      </a:cubicBezTo>
                      <a:cubicBezTo>
                        <a:pt x="216258" y="-1380"/>
                        <a:pt x="220460" y="1295"/>
                        <a:pt x="221989" y="18105"/>
                      </a:cubicBezTo>
                      <a:cubicBezTo>
                        <a:pt x="224281" y="40647"/>
                        <a:pt x="220842" y="62424"/>
                        <a:pt x="212437" y="83437"/>
                      </a:cubicBezTo>
                      <a:cubicBezTo>
                        <a:pt x="201357" y="110182"/>
                        <a:pt x="183783" y="132341"/>
                        <a:pt x="162769" y="152208"/>
                      </a:cubicBezTo>
                      <a:cubicBezTo>
                        <a:pt x="149397" y="164816"/>
                        <a:pt x="153982" y="180863"/>
                        <a:pt x="156274" y="196909"/>
                      </a:cubicBezTo>
                      <a:cubicBezTo>
                        <a:pt x="160477" y="225946"/>
                        <a:pt x="194098" y="640480"/>
                        <a:pt x="199829" y="726826"/>
                      </a:cubicBezTo>
                      <a:cubicBezTo>
                        <a:pt x="203268" y="779932"/>
                        <a:pt x="204032" y="856344"/>
                        <a:pt x="206706" y="909832"/>
                      </a:cubicBezTo>
                      <a:cubicBezTo>
                        <a:pt x="207470" y="923205"/>
                        <a:pt x="203650" y="927789"/>
                        <a:pt x="189896" y="927025"/>
                      </a:cubicBezTo>
                      <a:cubicBezTo>
                        <a:pt x="133351" y="923205"/>
                        <a:pt x="76806" y="921676"/>
                        <a:pt x="20643" y="915181"/>
                      </a:cubicBezTo>
                      <a:cubicBezTo>
                        <a:pt x="8035" y="913653"/>
                        <a:pt x="5743" y="907922"/>
                        <a:pt x="5743" y="896460"/>
                      </a:cubicBezTo>
                      <a:cubicBezTo>
                        <a:pt x="5361" y="825397"/>
                        <a:pt x="53500" y="214102"/>
                        <a:pt x="59613" y="181627"/>
                      </a:cubicBezTo>
                      <a:cubicBezTo>
                        <a:pt x="62288" y="167108"/>
                        <a:pt x="56175" y="157175"/>
                        <a:pt x="46623" y="148005"/>
                      </a:cubicBezTo>
                      <a:cubicBezTo>
                        <a:pt x="25610" y="127756"/>
                        <a:pt x="6507" y="107125"/>
                        <a:pt x="1540" y="77324"/>
                      </a:cubicBezTo>
                      <a:close/>
                    </a:path>
                  </a:pathLst>
                </a:custGeom>
                <a:solidFill>
                  <a:srgbClr val="FE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AB9911EC-088E-895E-650D-31C0D73F89F2}"/>
                    </a:ext>
                  </a:extLst>
                </p:cNvPr>
                <p:cNvSpPr/>
                <p:nvPr/>
              </p:nvSpPr>
              <p:spPr>
                <a:xfrm>
                  <a:off x="9656530" y="1724406"/>
                  <a:ext cx="1052912" cy="759805"/>
                </a:xfrm>
                <a:custGeom>
                  <a:avLst/>
                  <a:gdLst>
                    <a:gd name="connsiteX0" fmla="*/ 1363132 w 1363185"/>
                    <a:gd name="connsiteY0" fmla="*/ 368972 h 983705"/>
                    <a:gd name="connsiteX1" fmla="*/ 1338298 w 1363185"/>
                    <a:gd name="connsiteY1" fmla="*/ 513008 h 983705"/>
                    <a:gd name="connsiteX2" fmla="*/ 1292451 w 1363185"/>
                    <a:gd name="connsiteY2" fmla="*/ 707094 h 983705"/>
                    <a:gd name="connsiteX3" fmla="*/ 1274876 w 1363185"/>
                    <a:gd name="connsiteY3" fmla="*/ 752559 h 983705"/>
                    <a:gd name="connsiteX4" fmla="*/ 1265706 w 1363185"/>
                    <a:gd name="connsiteY4" fmla="*/ 957343 h 983705"/>
                    <a:gd name="connsiteX5" fmla="*/ 1258829 w 1363185"/>
                    <a:gd name="connsiteY5" fmla="*/ 970715 h 983705"/>
                    <a:gd name="connsiteX6" fmla="*/ 1243547 w 1363185"/>
                    <a:gd name="connsiteY6" fmla="*/ 983705 h 983705"/>
                    <a:gd name="connsiteX7" fmla="*/ 1228265 w 1363185"/>
                    <a:gd name="connsiteY7" fmla="*/ 938240 h 983705"/>
                    <a:gd name="connsiteX8" fmla="*/ 1226737 w 1363185"/>
                    <a:gd name="connsiteY8" fmla="*/ 688756 h 983705"/>
                    <a:gd name="connsiteX9" fmla="*/ 1206869 w 1363185"/>
                    <a:gd name="connsiteY9" fmla="*/ 553124 h 983705"/>
                    <a:gd name="connsiteX10" fmla="*/ 1181653 w 1363185"/>
                    <a:gd name="connsiteY10" fmla="*/ 493905 h 983705"/>
                    <a:gd name="connsiteX11" fmla="*/ 1105242 w 1363185"/>
                    <a:gd name="connsiteY11" fmla="*/ 446148 h 983705"/>
                    <a:gd name="connsiteX12" fmla="*/ 867983 w 1363185"/>
                    <a:gd name="connsiteY12" fmla="*/ 453407 h 983705"/>
                    <a:gd name="connsiteX13" fmla="*/ 800358 w 1363185"/>
                    <a:gd name="connsiteY13" fmla="*/ 478623 h 983705"/>
                    <a:gd name="connsiteX14" fmla="*/ 694910 w 1363185"/>
                    <a:gd name="connsiteY14" fmla="*/ 478241 h 983705"/>
                    <a:gd name="connsiteX15" fmla="*/ 577617 w 1363185"/>
                    <a:gd name="connsiteY15" fmla="*/ 442327 h 983705"/>
                    <a:gd name="connsiteX16" fmla="*/ 361372 w 1363185"/>
                    <a:gd name="connsiteY16" fmla="*/ 444619 h 983705"/>
                    <a:gd name="connsiteX17" fmla="*/ 299478 w 1363185"/>
                    <a:gd name="connsiteY17" fmla="*/ 499636 h 983705"/>
                    <a:gd name="connsiteX18" fmla="*/ 282285 w 1363185"/>
                    <a:gd name="connsiteY18" fmla="*/ 633357 h 983705"/>
                    <a:gd name="connsiteX19" fmla="*/ 272734 w 1363185"/>
                    <a:gd name="connsiteY19" fmla="*/ 768224 h 983705"/>
                    <a:gd name="connsiteX20" fmla="*/ 261272 w 1363185"/>
                    <a:gd name="connsiteY20" fmla="*/ 937476 h 983705"/>
                    <a:gd name="connsiteX21" fmla="*/ 243697 w 1363185"/>
                    <a:gd name="connsiteY21" fmla="*/ 960400 h 983705"/>
                    <a:gd name="connsiteX22" fmla="*/ 228797 w 1363185"/>
                    <a:gd name="connsiteY22" fmla="*/ 942443 h 983705"/>
                    <a:gd name="connsiteX23" fmla="*/ 228415 w 1363185"/>
                    <a:gd name="connsiteY23" fmla="*/ 735367 h 983705"/>
                    <a:gd name="connsiteX24" fmla="*/ 220392 w 1363185"/>
                    <a:gd name="connsiteY24" fmla="*/ 614636 h 983705"/>
                    <a:gd name="connsiteX25" fmla="*/ 175309 w 1363185"/>
                    <a:gd name="connsiteY25" fmla="*/ 461812 h 983705"/>
                    <a:gd name="connsiteX26" fmla="*/ 137103 w 1363185"/>
                    <a:gd name="connsiteY26" fmla="*/ 357892 h 983705"/>
                    <a:gd name="connsiteX27" fmla="*/ 115325 w 1363185"/>
                    <a:gd name="connsiteY27" fmla="*/ 314337 h 983705"/>
                    <a:gd name="connsiteX28" fmla="*/ 62601 w 1363185"/>
                    <a:gd name="connsiteY28" fmla="*/ 309752 h 983705"/>
                    <a:gd name="connsiteX29" fmla="*/ 46937 w 1363185"/>
                    <a:gd name="connsiteY29" fmla="*/ 320068 h 983705"/>
                    <a:gd name="connsiteX30" fmla="*/ 26687 w 1363185"/>
                    <a:gd name="connsiteY30" fmla="*/ 323889 h 983705"/>
                    <a:gd name="connsiteX31" fmla="*/ 32800 w 1363185"/>
                    <a:gd name="connsiteY31" fmla="*/ 303639 h 983705"/>
                    <a:gd name="connsiteX32" fmla="*/ 146272 w 1363185"/>
                    <a:gd name="connsiteY32" fmla="*/ 206978 h 983705"/>
                    <a:gd name="connsiteX33" fmla="*/ 165757 w 1363185"/>
                    <a:gd name="connsiteY33" fmla="*/ 195517 h 983705"/>
                    <a:gd name="connsiteX34" fmla="*/ 174544 w 1363185"/>
                    <a:gd name="connsiteY34" fmla="*/ 183291 h 983705"/>
                    <a:gd name="connsiteX35" fmla="*/ 160026 w 1363185"/>
                    <a:gd name="connsiteY35" fmla="*/ 177560 h 983705"/>
                    <a:gd name="connsiteX36" fmla="*/ 105392 w 1363185"/>
                    <a:gd name="connsiteY36" fmla="*/ 189786 h 983705"/>
                    <a:gd name="connsiteX37" fmla="*/ 28980 w 1363185"/>
                    <a:gd name="connsiteY37" fmla="*/ 215766 h 983705"/>
                    <a:gd name="connsiteX38" fmla="*/ 21339 w 1363185"/>
                    <a:gd name="connsiteY38" fmla="*/ 216912 h 983705"/>
                    <a:gd name="connsiteX39" fmla="*/ 707 w 1363185"/>
                    <a:gd name="connsiteY39" fmla="*/ 213473 h 983705"/>
                    <a:gd name="connsiteX40" fmla="*/ 12551 w 1363185"/>
                    <a:gd name="connsiteY40" fmla="*/ 195899 h 983705"/>
                    <a:gd name="connsiteX41" fmla="*/ 134810 w 1363185"/>
                    <a:gd name="connsiteY41" fmla="*/ 126364 h 983705"/>
                    <a:gd name="connsiteX42" fmla="*/ 297186 w 1363185"/>
                    <a:gd name="connsiteY42" fmla="*/ 85483 h 983705"/>
                    <a:gd name="connsiteX43" fmla="*/ 516488 w 1363185"/>
                    <a:gd name="connsiteY43" fmla="*/ 63706 h 983705"/>
                    <a:gd name="connsiteX44" fmla="*/ 528332 w 1363185"/>
                    <a:gd name="connsiteY44" fmla="*/ 58739 h 983705"/>
                    <a:gd name="connsiteX45" fmla="*/ 549345 w 1363185"/>
                    <a:gd name="connsiteY45" fmla="*/ 47277 h 983705"/>
                    <a:gd name="connsiteX46" fmla="*/ 523747 w 1363185"/>
                    <a:gd name="connsiteY46" fmla="*/ 36198 h 983705"/>
                    <a:gd name="connsiteX47" fmla="*/ 451156 w 1363185"/>
                    <a:gd name="connsiteY47" fmla="*/ 33141 h 983705"/>
                    <a:gd name="connsiteX48" fmla="*/ 418298 w 1363185"/>
                    <a:gd name="connsiteY48" fmla="*/ 25118 h 983705"/>
                    <a:gd name="connsiteX49" fmla="*/ 412567 w 1363185"/>
                    <a:gd name="connsiteY49" fmla="*/ 16713 h 983705"/>
                    <a:gd name="connsiteX50" fmla="*/ 419827 w 1363185"/>
                    <a:gd name="connsiteY50" fmla="*/ 11364 h 983705"/>
                    <a:gd name="connsiteX51" fmla="*/ 468348 w 1363185"/>
                    <a:gd name="connsiteY51" fmla="*/ 2576 h 983705"/>
                    <a:gd name="connsiteX52" fmla="*/ 662817 w 1363185"/>
                    <a:gd name="connsiteY52" fmla="*/ 2958 h 983705"/>
                    <a:gd name="connsiteX53" fmla="*/ 803797 w 1363185"/>
                    <a:gd name="connsiteY53" fmla="*/ 30467 h 983705"/>
                    <a:gd name="connsiteX54" fmla="*/ 916122 w 1363185"/>
                    <a:gd name="connsiteY54" fmla="*/ 71729 h 983705"/>
                    <a:gd name="connsiteX55" fmla="*/ 1086521 w 1363185"/>
                    <a:gd name="connsiteY55" fmla="*/ 181762 h 983705"/>
                    <a:gd name="connsiteX56" fmla="*/ 1154527 w 1363185"/>
                    <a:gd name="connsiteY56" fmla="*/ 202012 h 983705"/>
                    <a:gd name="connsiteX57" fmla="*/ 1221006 w 1363185"/>
                    <a:gd name="connsiteY57" fmla="*/ 177178 h 983705"/>
                    <a:gd name="connsiteX58" fmla="*/ 1217185 w 1363185"/>
                    <a:gd name="connsiteY58" fmla="*/ 158839 h 983705"/>
                    <a:gd name="connsiteX59" fmla="*/ 1217949 w 1363185"/>
                    <a:gd name="connsiteY59" fmla="*/ 141646 h 983705"/>
                    <a:gd name="connsiteX60" fmla="*/ 1237434 w 1363185"/>
                    <a:gd name="connsiteY60" fmla="*/ 146231 h 983705"/>
                    <a:gd name="connsiteX61" fmla="*/ 1292451 w 1363185"/>
                    <a:gd name="connsiteY61" fmla="*/ 202394 h 983705"/>
                    <a:gd name="connsiteX62" fmla="*/ 1322633 w 1363185"/>
                    <a:gd name="connsiteY62" fmla="*/ 255882 h 983705"/>
                    <a:gd name="connsiteX63" fmla="*/ 1363132 w 1363185"/>
                    <a:gd name="connsiteY63" fmla="*/ 368972 h 983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363185" h="983705">
                      <a:moveTo>
                        <a:pt x="1363132" y="368972"/>
                      </a:moveTo>
                      <a:cubicBezTo>
                        <a:pt x="1363896" y="412908"/>
                        <a:pt x="1356637" y="459902"/>
                        <a:pt x="1338298" y="513008"/>
                      </a:cubicBezTo>
                      <a:cubicBezTo>
                        <a:pt x="1315756" y="576048"/>
                        <a:pt x="1293979" y="705948"/>
                        <a:pt x="1292451" y="707094"/>
                      </a:cubicBezTo>
                      <a:cubicBezTo>
                        <a:pt x="1276404" y="717028"/>
                        <a:pt x="1276022" y="738423"/>
                        <a:pt x="1274876" y="752559"/>
                      </a:cubicBezTo>
                      <a:cubicBezTo>
                        <a:pt x="1272202" y="794968"/>
                        <a:pt x="1279079" y="916463"/>
                        <a:pt x="1265706" y="957343"/>
                      </a:cubicBezTo>
                      <a:cubicBezTo>
                        <a:pt x="1261886" y="968805"/>
                        <a:pt x="1264943" y="960400"/>
                        <a:pt x="1258829" y="970715"/>
                      </a:cubicBezTo>
                      <a:cubicBezTo>
                        <a:pt x="1255391" y="976828"/>
                        <a:pt x="1251952" y="982941"/>
                        <a:pt x="1243547" y="983705"/>
                      </a:cubicBezTo>
                      <a:cubicBezTo>
                        <a:pt x="1238580" y="981795"/>
                        <a:pt x="1224444" y="960400"/>
                        <a:pt x="1228265" y="938240"/>
                      </a:cubicBezTo>
                      <a:cubicBezTo>
                        <a:pt x="1236670" y="885898"/>
                        <a:pt x="1230175" y="741480"/>
                        <a:pt x="1226737" y="688756"/>
                      </a:cubicBezTo>
                      <a:cubicBezTo>
                        <a:pt x="1223680" y="642908"/>
                        <a:pt x="1217949" y="597825"/>
                        <a:pt x="1206869" y="553124"/>
                      </a:cubicBezTo>
                      <a:cubicBezTo>
                        <a:pt x="1201521" y="531729"/>
                        <a:pt x="1192733" y="512626"/>
                        <a:pt x="1181653" y="493905"/>
                      </a:cubicBezTo>
                      <a:cubicBezTo>
                        <a:pt x="1164079" y="464486"/>
                        <a:pt x="1137335" y="449586"/>
                        <a:pt x="1105242" y="446148"/>
                      </a:cubicBezTo>
                      <a:cubicBezTo>
                        <a:pt x="1026155" y="438124"/>
                        <a:pt x="946687" y="437742"/>
                        <a:pt x="867983" y="453407"/>
                      </a:cubicBezTo>
                      <a:cubicBezTo>
                        <a:pt x="843913" y="457991"/>
                        <a:pt x="821753" y="466779"/>
                        <a:pt x="800358" y="478623"/>
                      </a:cubicBezTo>
                      <a:cubicBezTo>
                        <a:pt x="765209" y="498490"/>
                        <a:pt x="729677" y="499254"/>
                        <a:pt x="694910" y="478241"/>
                      </a:cubicBezTo>
                      <a:cubicBezTo>
                        <a:pt x="658614" y="456463"/>
                        <a:pt x="619262" y="447676"/>
                        <a:pt x="577617" y="442327"/>
                      </a:cubicBezTo>
                      <a:cubicBezTo>
                        <a:pt x="505026" y="432776"/>
                        <a:pt x="433199" y="430483"/>
                        <a:pt x="361372" y="444619"/>
                      </a:cubicBezTo>
                      <a:cubicBezTo>
                        <a:pt x="329661" y="450732"/>
                        <a:pt x="309793" y="468689"/>
                        <a:pt x="299478" y="499636"/>
                      </a:cubicBezTo>
                      <a:cubicBezTo>
                        <a:pt x="284578" y="543191"/>
                        <a:pt x="284578" y="588656"/>
                        <a:pt x="282285" y="633357"/>
                      </a:cubicBezTo>
                      <a:cubicBezTo>
                        <a:pt x="280375" y="674619"/>
                        <a:pt x="276172" y="726197"/>
                        <a:pt x="272734" y="768224"/>
                      </a:cubicBezTo>
                      <a:cubicBezTo>
                        <a:pt x="273116" y="780068"/>
                        <a:pt x="261272" y="917227"/>
                        <a:pt x="261272" y="937476"/>
                      </a:cubicBezTo>
                      <a:cubicBezTo>
                        <a:pt x="261272" y="946264"/>
                        <a:pt x="255923" y="958490"/>
                        <a:pt x="243697" y="960400"/>
                      </a:cubicBezTo>
                      <a:cubicBezTo>
                        <a:pt x="229179" y="961546"/>
                        <a:pt x="231853" y="951230"/>
                        <a:pt x="228797" y="942443"/>
                      </a:cubicBezTo>
                      <a:cubicBezTo>
                        <a:pt x="215425" y="902709"/>
                        <a:pt x="237584" y="775865"/>
                        <a:pt x="228415" y="735367"/>
                      </a:cubicBezTo>
                      <a:cubicBezTo>
                        <a:pt x="227651" y="731546"/>
                        <a:pt x="218863" y="644437"/>
                        <a:pt x="220392" y="614636"/>
                      </a:cubicBezTo>
                      <a:cubicBezTo>
                        <a:pt x="223066" y="558091"/>
                        <a:pt x="210076" y="506513"/>
                        <a:pt x="175309" y="461812"/>
                      </a:cubicBezTo>
                      <a:cubicBezTo>
                        <a:pt x="151239" y="430865"/>
                        <a:pt x="147800" y="393041"/>
                        <a:pt x="137103" y="357892"/>
                      </a:cubicBezTo>
                      <a:cubicBezTo>
                        <a:pt x="132136" y="341845"/>
                        <a:pt x="126023" y="326945"/>
                        <a:pt x="115325" y="314337"/>
                      </a:cubicBezTo>
                      <a:cubicBezTo>
                        <a:pt x="101953" y="298291"/>
                        <a:pt x="83614" y="296762"/>
                        <a:pt x="62601" y="309752"/>
                      </a:cubicBezTo>
                      <a:cubicBezTo>
                        <a:pt x="57252" y="313191"/>
                        <a:pt x="52285" y="317394"/>
                        <a:pt x="46937" y="320068"/>
                      </a:cubicBezTo>
                      <a:cubicBezTo>
                        <a:pt x="40441" y="323124"/>
                        <a:pt x="32800" y="331530"/>
                        <a:pt x="26687" y="323889"/>
                      </a:cubicBezTo>
                      <a:cubicBezTo>
                        <a:pt x="22485" y="318540"/>
                        <a:pt x="28216" y="309370"/>
                        <a:pt x="32800" y="303639"/>
                      </a:cubicBezTo>
                      <a:cubicBezTo>
                        <a:pt x="64511" y="264287"/>
                        <a:pt x="95840" y="224553"/>
                        <a:pt x="146272" y="206978"/>
                      </a:cubicBezTo>
                      <a:cubicBezTo>
                        <a:pt x="153149" y="204686"/>
                        <a:pt x="158880" y="198573"/>
                        <a:pt x="165757" y="195517"/>
                      </a:cubicBezTo>
                      <a:cubicBezTo>
                        <a:pt x="171488" y="192842"/>
                        <a:pt x="176837" y="190550"/>
                        <a:pt x="174544" y="183291"/>
                      </a:cubicBezTo>
                      <a:cubicBezTo>
                        <a:pt x="172252" y="176031"/>
                        <a:pt x="165375" y="177942"/>
                        <a:pt x="160026" y="177560"/>
                      </a:cubicBezTo>
                      <a:cubicBezTo>
                        <a:pt x="140541" y="175649"/>
                        <a:pt x="122966" y="183673"/>
                        <a:pt x="105392" y="189786"/>
                      </a:cubicBezTo>
                      <a:cubicBezTo>
                        <a:pt x="79794" y="198191"/>
                        <a:pt x="54578" y="206978"/>
                        <a:pt x="28980" y="215766"/>
                      </a:cubicBezTo>
                      <a:cubicBezTo>
                        <a:pt x="26687" y="216530"/>
                        <a:pt x="24013" y="216912"/>
                        <a:pt x="21339" y="216912"/>
                      </a:cubicBezTo>
                      <a:cubicBezTo>
                        <a:pt x="14079" y="216530"/>
                        <a:pt x="4146" y="221115"/>
                        <a:pt x="707" y="213473"/>
                      </a:cubicBezTo>
                      <a:cubicBezTo>
                        <a:pt x="-2731" y="205450"/>
                        <a:pt x="7202" y="200483"/>
                        <a:pt x="12551" y="195899"/>
                      </a:cubicBezTo>
                      <a:cubicBezTo>
                        <a:pt x="49229" y="165334"/>
                        <a:pt x="91638" y="145085"/>
                        <a:pt x="134810" y="126364"/>
                      </a:cubicBezTo>
                      <a:cubicBezTo>
                        <a:pt x="186388" y="103822"/>
                        <a:pt x="240641" y="91596"/>
                        <a:pt x="297186" y="85483"/>
                      </a:cubicBezTo>
                      <a:cubicBezTo>
                        <a:pt x="370159" y="77842"/>
                        <a:pt x="444279" y="77842"/>
                        <a:pt x="516488" y="63706"/>
                      </a:cubicBezTo>
                      <a:cubicBezTo>
                        <a:pt x="521073" y="62942"/>
                        <a:pt x="524511" y="61414"/>
                        <a:pt x="528332" y="58739"/>
                      </a:cubicBezTo>
                      <a:cubicBezTo>
                        <a:pt x="535209" y="54154"/>
                        <a:pt x="550873" y="57975"/>
                        <a:pt x="549345" y="47277"/>
                      </a:cubicBezTo>
                      <a:cubicBezTo>
                        <a:pt x="547817" y="36962"/>
                        <a:pt x="532916" y="36962"/>
                        <a:pt x="523747" y="36198"/>
                      </a:cubicBezTo>
                      <a:cubicBezTo>
                        <a:pt x="499677" y="33905"/>
                        <a:pt x="475607" y="33523"/>
                        <a:pt x="451156" y="33141"/>
                      </a:cubicBezTo>
                      <a:cubicBezTo>
                        <a:pt x="439312" y="33141"/>
                        <a:pt x="428996" y="28939"/>
                        <a:pt x="418298" y="25118"/>
                      </a:cubicBezTo>
                      <a:cubicBezTo>
                        <a:pt x="414096" y="23590"/>
                        <a:pt x="411421" y="21297"/>
                        <a:pt x="412567" y="16713"/>
                      </a:cubicBezTo>
                      <a:cubicBezTo>
                        <a:pt x="413332" y="13274"/>
                        <a:pt x="416388" y="11746"/>
                        <a:pt x="419827" y="11364"/>
                      </a:cubicBezTo>
                      <a:cubicBezTo>
                        <a:pt x="435873" y="9071"/>
                        <a:pt x="451156" y="2958"/>
                        <a:pt x="468348" y="2576"/>
                      </a:cubicBezTo>
                      <a:cubicBezTo>
                        <a:pt x="533298" y="284"/>
                        <a:pt x="598248" y="-2008"/>
                        <a:pt x="662817" y="2958"/>
                      </a:cubicBezTo>
                      <a:cubicBezTo>
                        <a:pt x="710956" y="6397"/>
                        <a:pt x="757185" y="18623"/>
                        <a:pt x="803797" y="30467"/>
                      </a:cubicBezTo>
                      <a:cubicBezTo>
                        <a:pt x="842767" y="40400"/>
                        <a:pt x="879062" y="56829"/>
                        <a:pt x="916122" y="71729"/>
                      </a:cubicBezTo>
                      <a:cubicBezTo>
                        <a:pt x="977634" y="100766"/>
                        <a:pt x="1025773" y="151198"/>
                        <a:pt x="1086521" y="181762"/>
                      </a:cubicBezTo>
                      <a:cubicBezTo>
                        <a:pt x="1107916" y="192460"/>
                        <a:pt x="1129311" y="203540"/>
                        <a:pt x="1154527" y="202012"/>
                      </a:cubicBezTo>
                      <a:cubicBezTo>
                        <a:pt x="1178597" y="198955"/>
                        <a:pt x="1202667" y="195899"/>
                        <a:pt x="1221006" y="177178"/>
                      </a:cubicBezTo>
                      <a:cubicBezTo>
                        <a:pt x="1219859" y="171065"/>
                        <a:pt x="1218713" y="164952"/>
                        <a:pt x="1217185" y="158839"/>
                      </a:cubicBezTo>
                      <a:cubicBezTo>
                        <a:pt x="1216039" y="152726"/>
                        <a:pt x="1211454" y="145085"/>
                        <a:pt x="1217949" y="141646"/>
                      </a:cubicBezTo>
                      <a:cubicBezTo>
                        <a:pt x="1224062" y="138208"/>
                        <a:pt x="1231703" y="141646"/>
                        <a:pt x="1237434" y="146231"/>
                      </a:cubicBezTo>
                      <a:cubicBezTo>
                        <a:pt x="1258447" y="163806"/>
                        <a:pt x="1276786" y="180234"/>
                        <a:pt x="1292451" y="202394"/>
                      </a:cubicBezTo>
                      <a:cubicBezTo>
                        <a:pt x="1303912" y="218440"/>
                        <a:pt x="1314610" y="239835"/>
                        <a:pt x="1322633" y="255882"/>
                      </a:cubicBezTo>
                      <a:cubicBezTo>
                        <a:pt x="1333331" y="276895"/>
                        <a:pt x="1363132" y="323124"/>
                        <a:pt x="1363132" y="368972"/>
                      </a:cubicBezTo>
                      <a:close/>
                    </a:path>
                  </a:pathLst>
                </a:custGeom>
                <a:solidFill>
                  <a:srgbClr val="58220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81C864BA-196C-682C-FC26-B1CA4C5B0446}"/>
                    </a:ext>
                  </a:extLst>
                </p:cNvPr>
                <p:cNvSpPr/>
                <p:nvPr/>
              </p:nvSpPr>
              <p:spPr>
                <a:xfrm>
                  <a:off x="10043066" y="231423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4E78249A-5C3F-5FB7-05BD-E1256C818BB0}"/>
                    </a:ext>
                  </a:extLst>
                </p:cNvPr>
                <p:cNvSpPr/>
                <p:nvPr/>
              </p:nvSpPr>
              <p:spPr>
                <a:xfrm>
                  <a:off x="10352920" y="231305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841E97A4-4317-7366-98B6-4B3F31800E05}"/>
                    </a:ext>
                  </a:extLst>
                </p:cNvPr>
                <p:cNvSpPr/>
                <p:nvPr/>
              </p:nvSpPr>
              <p:spPr>
                <a:xfrm>
                  <a:off x="9995696" y="2248271"/>
                  <a:ext cx="157762" cy="39455"/>
                </a:xfrm>
                <a:custGeom>
                  <a:avLst/>
                  <a:gdLst>
                    <a:gd name="connsiteX0" fmla="*/ 142708 w 204252"/>
                    <a:gd name="connsiteY0" fmla="*/ 584 h 51082"/>
                    <a:gd name="connsiteX1" fmla="*/ 176711 w 204252"/>
                    <a:gd name="connsiteY1" fmla="*/ 966 h 51082"/>
                    <a:gd name="connsiteX2" fmla="*/ 204220 w 204252"/>
                    <a:gd name="connsiteY2" fmla="*/ 29238 h 51082"/>
                    <a:gd name="connsiteX3" fmla="*/ 172126 w 204252"/>
                    <a:gd name="connsiteY3" fmla="*/ 50634 h 51082"/>
                    <a:gd name="connsiteX4" fmla="*/ 21977 w 204252"/>
                    <a:gd name="connsiteY4" fmla="*/ 45667 h 51082"/>
                    <a:gd name="connsiteX5" fmla="*/ 200 w 204252"/>
                    <a:gd name="connsiteY5" fmla="*/ 40700 h 51082"/>
                    <a:gd name="connsiteX6" fmla="*/ 18539 w 204252"/>
                    <a:gd name="connsiteY6" fmla="*/ 24654 h 51082"/>
                    <a:gd name="connsiteX7" fmla="*/ 142708 w 204252"/>
                    <a:gd name="connsiteY7" fmla="*/ 584 h 51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252" h="51082">
                      <a:moveTo>
                        <a:pt x="142708" y="584"/>
                      </a:moveTo>
                      <a:cubicBezTo>
                        <a:pt x="151113" y="584"/>
                        <a:pt x="164103" y="-180"/>
                        <a:pt x="176711" y="966"/>
                      </a:cubicBezTo>
                      <a:cubicBezTo>
                        <a:pt x="192376" y="2112"/>
                        <a:pt x="204984" y="15866"/>
                        <a:pt x="204220" y="29238"/>
                      </a:cubicBezTo>
                      <a:cubicBezTo>
                        <a:pt x="203073" y="43757"/>
                        <a:pt x="190083" y="53308"/>
                        <a:pt x="172126" y="50634"/>
                      </a:cubicBezTo>
                      <a:cubicBezTo>
                        <a:pt x="122077" y="43757"/>
                        <a:pt x="72409" y="39554"/>
                        <a:pt x="21977" y="45667"/>
                      </a:cubicBezTo>
                      <a:cubicBezTo>
                        <a:pt x="14336" y="46431"/>
                        <a:pt x="2110" y="50252"/>
                        <a:pt x="200" y="40700"/>
                      </a:cubicBezTo>
                      <a:cubicBezTo>
                        <a:pt x="-1711" y="31531"/>
                        <a:pt x="10515" y="27710"/>
                        <a:pt x="18539" y="24654"/>
                      </a:cubicBezTo>
                      <a:cubicBezTo>
                        <a:pt x="57127" y="9371"/>
                        <a:pt x="96097" y="-2855"/>
                        <a:pt x="142708" y="584"/>
                      </a:cubicBezTo>
                      <a:close/>
                    </a:path>
                  </a:pathLst>
                </a:custGeom>
                <a:solidFill>
                  <a:srgbClr val="5520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CF0BDDC5-EA6E-5B42-7C13-BECA9B9F63DE}"/>
                    </a:ext>
                  </a:extLst>
                </p:cNvPr>
                <p:cNvSpPr/>
                <p:nvPr/>
              </p:nvSpPr>
              <p:spPr>
                <a:xfrm>
                  <a:off x="10316528" y="2248459"/>
                  <a:ext cx="158319" cy="38601"/>
                </a:xfrm>
                <a:custGeom>
                  <a:avLst/>
                  <a:gdLst>
                    <a:gd name="connsiteX0" fmla="*/ 66983 w 204972"/>
                    <a:gd name="connsiteY0" fmla="*/ 340 h 49976"/>
                    <a:gd name="connsiteX1" fmla="*/ 191534 w 204972"/>
                    <a:gd name="connsiteY1" fmla="*/ 27466 h 49976"/>
                    <a:gd name="connsiteX2" fmla="*/ 204524 w 204972"/>
                    <a:gd name="connsiteY2" fmla="*/ 40838 h 49976"/>
                    <a:gd name="connsiteX3" fmla="*/ 187332 w 204972"/>
                    <a:gd name="connsiteY3" fmla="*/ 45423 h 49976"/>
                    <a:gd name="connsiteX4" fmla="*/ 31833 w 204972"/>
                    <a:gd name="connsiteY4" fmla="*/ 49625 h 49976"/>
                    <a:gd name="connsiteX5" fmla="*/ 122 w 204972"/>
                    <a:gd name="connsiteY5" fmla="*/ 29376 h 49976"/>
                    <a:gd name="connsiteX6" fmla="*/ 26867 w 204972"/>
                    <a:gd name="connsiteY6" fmla="*/ 340 h 49976"/>
                    <a:gd name="connsiteX7" fmla="*/ 66983 w 204972"/>
                    <a:gd name="connsiteY7" fmla="*/ 340 h 49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972" h="49976">
                      <a:moveTo>
                        <a:pt x="66983" y="340"/>
                      </a:moveTo>
                      <a:cubicBezTo>
                        <a:pt x="110920" y="-1189"/>
                        <a:pt x="152564" y="7981"/>
                        <a:pt x="191534" y="27466"/>
                      </a:cubicBezTo>
                      <a:cubicBezTo>
                        <a:pt x="197265" y="30140"/>
                        <a:pt x="207199" y="32051"/>
                        <a:pt x="204524" y="40838"/>
                      </a:cubicBezTo>
                      <a:cubicBezTo>
                        <a:pt x="202232" y="47333"/>
                        <a:pt x="193445" y="46187"/>
                        <a:pt x="187332" y="45423"/>
                      </a:cubicBezTo>
                      <a:cubicBezTo>
                        <a:pt x="135372" y="38928"/>
                        <a:pt x="83411" y="43130"/>
                        <a:pt x="31833" y="49625"/>
                      </a:cubicBezTo>
                      <a:cubicBezTo>
                        <a:pt x="14641" y="51918"/>
                        <a:pt x="1651" y="42748"/>
                        <a:pt x="122" y="29376"/>
                      </a:cubicBezTo>
                      <a:cubicBezTo>
                        <a:pt x="-1406" y="16386"/>
                        <a:pt x="11584" y="1486"/>
                        <a:pt x="26867" y="340"/>
                      </a:cubicBezTo>
                      <a:cubicBezTo>
                        <a:pt x="40239" y="-425"/>
                        <a:pt x="53611" y="340"/>
                        <a:pt x="66983" y="340"/>
                      </a:cubicBezTo>
                      <a:close/>
                    </a:path>
                  </a:pathLst>
                </a:custGeom>
                <a:solidFill>
                  <a:srgbClr val="5621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5DD079F3-5C1F-C23C-3E2F-C6F615D36232}"/>
                    </a:ext>
                  </a:extLst>
                </p:cNvPr>
                <p:cNvSpPr/>
                <p:nvPr/>
              </p:nvSpPr>
              <p:spPr>
                <a:xfrm>
                  <a:off x="10074052" y="2317480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8088D852-7857-B81E-DCFB-6A681EF412D9}"/>
                    </a:ext>
                  </a:extLst>
                </p:cNvPr>
                <p:cNvSpPr/>
                <p:nvPr/>
              </p:nvSpPr>
              <p:spPr>
                <a:xfrm>
                  <a:off x="10385382" y="2316299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A87C6A70-1F4F-E74A-711F-AC863586CB04}"/>
                    </a:ext>
                  </a:extLst>
                </p:cNvPr>
                <p:cNvSpPr/>
                <p:nvPr/>
              </p:nvSpPr>
              <p:spPr>
                <a:xfrm>
                  <a:off x="10177041" y="2446734"/>
                  <a:ext cx="42494" cy="87908"/>
                </a:xfrm>
                <a:custGeom>
                  <a:avLst/>
                  <a:gdLst>
                    <a:gd name="connsiteX0" fmla="*/ 16046 w 55016"/>
                    <a:gd name="connsiteY0" fmla="*/ 76794 h 113813"/>
                    <a:gd name="connsiteX1" fmla="*/ 55017 w 55016"/>
                    <a:gd name="connsiteY1" fmla="*/ 111943 h 113813"/>
                    <a:gd name="connsiteX2" fmla="*/ 0 w 55016"/>
                    <a:gd name="connsiteY2" fmla="*/ 109651 h 113813"/>
                    <a:gd name="connsiteX3" fmla="*/ 4203 w 55016"/>
                    <a:gd name="connsiteY3" fmla="*/ 19485 h 113813"/>
                    <a:gd name="connsiteX4" fmla="*/ 24070 w 55016"/>
                    <a:gd name="connsiteY4" fmla="*/ 0 h 113813"/>
                    <a:gd name="connsiteX5" fmla="*/ 20631 w 55016"/>
                    <a:gd name="connsiteY5" fmla="*/ 42409 h 113813"/>
                    <a:gd name="connsiteX6" fmla="*/ 16046 w 55016"/>
                    <a:gd name="connsiteY6" fmla="*/ 76794 h 11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16" h="113813">
                      <a:moveTo>
                        <a:pt x="16046" y="76794"/>
                      </a:moveTo>
                      <a:cubicBezTo>
                        <a:pt x="16429" y="105448"/>
                        <a:pt x="40880" y="105066"/>
                        <a:pt x="55017" y="111943"/>
                      </a:cubicBezTo>
                      <a:cubicBezTo>
                        <a:pt x="39352" y="116146"/>
                        <a:pt x="15664" y="112326"/>
                        <a:pt x="0" y="109651"/>
                      </a:cubicBezTo>
                      <a:cubicBezTo>
                        <a:pt x="382" y="103920"/>
                        <a:pt x="3439" y="44701"/>
                        <a:pt x="4203" y="19485"/>
                      </a:cubicBezTo>
                      <a:cubicBezTo>
                        <a:pt x="4585" y="16046"/>
                        <a:pt x="15282" y="6113"/>
                        <a:pt x="24070" y="0"/>
                      </a:cubicBezTo>
                      <a:cubicBezTo>
                        <a:pt x="29036" y="13754"/>
                        <a:pt x="24070" y="25980"/>
                        <a:pt x="20631" y="42409"/>
                      </a:cubicBezTo>
                      <a:cubicBezTo>
                        <a:pt x="19485" y="50432"/>
                        <a:pt x="16811" y="72973"/>
                        <a:pt x="16046" y="76794"/>
                      </a:cubicBezTo>
                      <a:close/>
                    </a:path>
                  </a:pathLst>
                </a:custGeom>
                <a:solidFill>
                  <a:srgbClr val="DD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8019D631-A2AA-D4BF-6644-F24893A9E03B}"/>
                    </a:ext>
                  </a:extLst>
                </p:cNvPr>
                <p:cNvSpPr/>
                <p:nvPr/>
              </p:nvSpPr>
              <p:spPr>
                <a:xfrm>
                  <a:off x="9869751" y="2290183"/>
                  <a:ext cx="732400" cy="184218"/>
                </a:xfrm>
                <a:custGeom>
                  <a:avLst/>
                  <a:gdLst>
                    <a:gd name="connsiteX0" fmla="*/ 925850 w 948224"/>
                    <a:gd name="connsiteY0" fmla="*/ 1337 h 238504"/>
                    <a:gd name="connsiteX1" fmla="*/ 584288 w 948224"/>
                    <a:gd name="connsiteY1" fmla="*/ 1337 h 238504"/>
                    <a:gd name="connsiteX2" fmla="*/ 538823 w 948224"/>
                    <a:gd name="connsiteY2" fmla="*/ 23115 h 238504"/>
                    <a:gd name="connsiteX3" fmla="*/ 480750 w 948224"/>
                    <a:gd name="connsiteY3" fmla="*/ 48713 h 238504"/>
                    <a:gd name="connsiteX4" fmla="*/ 438724 w 948224"/>
                    <a:gd name="connsiteY4" fmla="*/ 48331 h 238504"/>
                    <a:gd name="connsiteX5" fmla="*/ 422677 w 948224"/>
                    <a:gd name="connsiteY5" fmla="*/ 38779 h 238504"/>
                    <a:gd name="connsiteX6" fmla="*/ 358109 w 948224"/>
                    <a:gd name="connsiteY6" fmla="*/ 955 h 238504"/>
                    <a:gd name="connsiteX7" fmla="*/ 98690 w 948224"/>
                    <a:gd name="connsiteY7" fmla="*/ 573 h 238504"/>
                    <a:gd name="connsiteX8" fmla="*/ 7378 w 948224"/>
                    <a:gd name="connsiteY8" fmla="*/ 4012 h 238504"/>
                    <a:gd name="connsiteX9" fmla="*/ 501 w 948224"/>
                    <a:gd name="connsiteY9" fmla="*/ 34958 h 238504"/>
                    <a:gd name="connsiteX10" fmla="*/ 7378 w 948224"/>
                    <a:gd name="connsiteY10" fmla="*/ 44128 h 238504"/>
                    <a:gd name="connsiteX11" fmla="*/ 23425 w 948224"/>
                    <a:gd name="connsiteY11" fmla="*/ 78895 h 238504"/>
                    <a:gd name="connsiteX12" fmla="*/ 23043 w 948224"/>
                    <a:gd name="connsiteY12" fmla="*/ 147666 h 238504"/>
                    <a:gd name="connsiteX13" fmla="*/ 29920 w 948224"/>
                    <a:gd name="connsiteY13" fmla="*/ 178995 h 238504"/>
                    <a:gd name="connsiteX14" fmla="*/ 70036 w 948224"/>
                    <a:gd name="connsiteY14" fmla="*/ 225606 h 238504"/>
                    <a:gd name="connsiteX15" fmla="*/ 107478 w 948224"/>
                    <a:gd name="connsiteY15" fmla="*/ 236686 h 238504"/>
                    <a:gd name="connsiteX16" fmla="*/ 363076 w 948224"/>
                    <a:gd name="connsiteY16" fmla="*/ 236686 h 238504"/>
                    <a:gd name="connsiteX17" fmla="*/ 432229 w 948224"/>
                    <a:gd name="connsiteY17" fmla="*/ 172882 h 238504"/>
                    <a:gd name="connsiteX18" fmla="*/ 435285 w 948224"/>
                    <a:gd name="connsiteY18" fmla="*/ 112134 h 238504"/>
                    <a:gd name="connsiteX19" fmla="*/ 459737 w 948224"/>
                    <a:gd name="connsiteY19" fmla="*/ 88447 h 238504"/>
                    <a:gd name="connsiteX20" fmla="*/ 494122 w 948224"/>
                    <a:gd name="connsiteY20" fmla="*/ 88447 h 238504"/>
                    <a:gd name="connsiteX21" fmla="*/ 515135 w 948224"/>
                    <a:gd name="connsiteY21" fmla="*/ 109460 h 238504"/>
                    <a:gd name="connsiteX22" fmla="*/ 515518 w 948224"/>
                    <a:gd name="connsiteY22" fmla="*/ 172500 h 238504"/>
                    <a:gd name="connsiteX23" fmla="*/ 580086 w 948224"/>
                    <a:gd name="connsiteY23" fmla="*/ 237068 h 238504"/>
                    <a:gd name="connsiteX24" fmla="*/ 858225 w 948224"/>
                    <a:gd name="connsiteY24" fmla="*/ 230955 h 238504"/>
                    <a:gd name="connsiteX25" fmla="*/ 891464 w 948224"/>
                    <a:gd name="connsiteY25" fmla="*/ 219875 h 238504"/>
                    <a:gd name="connsiteX26" fmla="*/ 918208 w 948224"/>
                    <a:gd name="connsiteY26" fmla="*/ 172882 h 238504"/>
                    <a:gd name="connsiteX27" fmla="*/ 917826 w 948224"/>
                    <a:gd name="connsiteY27" fmla="*/ 62467 h 238504"/>
                    <a:gd name="connsiteX28" fmla="*/ 928142 w 948224"/>
                    <a:gd name="connsiteY28" fmla="*/ 45656 h 238504"/>
                    <a:gd name="connsiteX29" fmla="*/ 948009 w 948224"/>
                    <a:gd name="connsiteY29" fmla="*/ 20440 h 238504"/>
                    <a:gd name="connsiteX30" fmla="*/ 925850 w 948224"/>
                    <a:gd name="connsiteY30" fmla="*/ 1337 h 238504"/>
                    <a:gd name="connsiteX31" fmla="*/ 398225 w 948224"/>
                    <a:gd name="connsiteY31" fmla="*/ 163331 h 238504"/>
                    <a:gd name="connsiteX32" fmla="*/ 361930 w 948224"/>
                    <a:gd name="connsiteY32" fmla="*/ 200772 h 238504"/>
                    <a:gd name="connsiteX33" fmla="*/ 92960 w 948224"/>
                    <a:gd name="connsiteY33" fmla="*/ 200008 h 238504"/>
                    <a:gd name="connsiteX34" fmla="*/ 58574 w 948224"/>
                    <a:gd name="connsiteY34" fmla="*/ 165623 h 238504"/>
                    <a:gd name="connsiteX35" fmla="*/ 58574 w 948224"/>
                    <a:gd name="connsiteY35" fmla="*/ 66287 h 238504"/>
                    <a:gd name="connsiteX36" fmla="*/ 94488 w 948224"/>
                    <a:gd name="connsiteY36" fmla="*/ 31520 h 238504"/>
                    <a:gd name="connsiteX37" fmla="*/ 226298 w 948224"/>
                    <a:gd name="connsiteY37" fmla="*/ 31520 h 238504"/>
                    <a:gd name="connsiteX38" fmla="*/ 361930 w 948224"/>
                    <a:gd name="connsiteY38" fmla="*/ 31138 h 238504"/>
                    <a:gd name="connsiteX39" fmla="*/ 398225 w 948224"/>
                    <a:gd name="connsiteY39" fmla="*/ 68198 h 238504"/>
                    <a:gd name="connsiteX40" fmla="*/ 398225 w 948224"/>
                    <a:gd name="connsiteY40" fmla="*/ 163331 h 238504"/>
                    <a:gd name="connsiteX41" fmla="*/ 891464 w 948224"/>
                    <a:gd name="connsiteY41" fmla="*/ 167151 h 238504"/>
                    <a:gd name="connsiteX42" fmla="*/ 858989 w 948224"/>
                    <a:gd name="connsiteY42" fmla="*/ 199626 h 238504"/>
                    <a:gd name="connsiteX43" fmla="*/ 585816 w 948224"/>
                    <a:gd name="connsiteY43" fmla="*/ 199626 h 238504"/>
                    <a:gd name="connsiteX44" fmla="*/ 552959 w 948224"/>
                    <a:gd name="connsiteY44" fmla="*/ 166387 h 238504"/>
                    <a:gd name="connsiteX45" fmla="*/ 552959 w 948224"/>
                    <a:gd name="connsiteY45" fmla="*/ 65141 h 238504"/>
                    <a:gd name="connsiteX46" fmla="*/ 586199 w 948224"/>
                    <a:gd name="connsiteY46" fmla="*/ 30374 h 238504"/>
                    <a:gd name="connsiteX47" fmla="*/ 614853 w 948224"/>
                    <a:gd name="connsiteY47" fmla="*/ 30374 h 238504"/>
                    <a:gd name="connsiteX48" fmla="*/ 862810 w 948224"/>
                    <a:gd name="connsiteY48" fmla="*/ 31138 h 238504"/>
                    <a:gd name="connsiteX49" fmla="*/ 891464 w 948224"/>
                    <a:gd name="connsiteY49" fmla="*/ 63613 h 238504"/>
                    <a:gd name="connsiteX50" fmla="*/ 891464 w 948224"/>
                    <a:gd name="connsiteY50" fmla="*/ 167151 h 23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48224" h="238504">
                      <a:moveTo>
                        <a:pt x="925850" y="1337"/>
                      </a:moveTo>
                      <a:cubicBezTo>
                        <a:pt x="811996" y="1337"/>
                        <a:pt x="698142" y="1719"/>
                        <a:pt x="584288" y="1337"/>
                      </a:cubicBezTo>
                      <a:cubicBezTo>
                        <a:pt x="565185" y="1337"/>
                        <a:pt x="546082" y="7450"/>
                        <a:pt x="538823" y="23115"/>
                      </a:cubicBezTo>
                      <a:cubicBezTo>
                        <a:pt x="525833" y="50623"/>
                        <a:pt x="504438" y="50241"/>
                        <a:pt x="480750" y="48713"/>
                      </a:cubicBezTo>
                      <a:cubicBezTo>
                        <a:pt x="466614" y="47949"/>
                        <a:pt x="452860" y="48331"/>
                        <a:pt x="438724" y="48331"/>
                      </a:cubicBezTo>
                      <a:cubicBezTo>
                        <a:pt x="431082" y="48331"/>
                        <a:pt x="426880" y="46038"/>
                        <a:pt x="422677" y="38779"/>
                      </a:cubicBezTo>
                      <a:cubicBezTo>
                        <a:pt x="408923" y="13563"/>
                        <a:pt x="388292" y="573"/>
                        <a:pt x="358109" y="955"/>
                      </a:cubicBezTo>
                      <a:cubicBezTo>
                        <a:pt x="271764" y="1719"/>
                        <a:pt x="185036" y="-191"/>
                        <a:pt x="98690" y="573"/>
                      </a:cubicBezTo>
                      <a:cubicBezTo>
                        <a:pt x="68508" y="955"/>
                        <a:pt x="37561" y="-2483"/>
                        <a:pt x="7378" y="4012"/>
                      </a:cubicBezTo>
                      <a:cubicBezTo>
                        <a:pt x="2412" y="13945"/>
                        <a:pt x="-1409" y="23879"/>
                        <a:pt x="501" y="34958"/>
                      </a:cubicBezTo>
                      <a:cubicBezTo>
                        <a:pt x="2794" y="38015"/>
                        <a:pt x="3940" y="42600"/>
                        <a:pt x="7378" y="44128"/>
                      </a:cubicBezTo>
                      <a:cubicBezTo>
                        <a:pt x="23807" y="50623"/>
                        <a:pt x="23807" y="64377"/>
                        <a:pt x="23425" y="78895"/>
                      </a:cubicBezTo>
                      <a:cubicBezTo>
                        <a:pt x="23043" y="101819"/>
                        <a:pt x="23425" y="124742"/>
                        <a:pt x="23043" y="147666"/>
                      </a:cubicBezTo>
                      <a:cubicBezTo>
                        <a:pt x="23043" y="158746"/>
                        <a:pt x="24189" y="169061"/>
                        <a:pt x="29920" y="178995"/>
                      </a:cubicBezTo>
                      <a:cubicBezTo>
                        <a:pt x="38325" y="198862"/>
                        <a:pt x="52461" y="213762"/>
                        <a:pt x="70036" y="225606"/>
                      </a:cubicBezTo>
                      <a:cubicBezTo>
                        <a:pt x="80734" y="235540"/>
                        <a:pt x="94870" y="236686"/>
                        <a:pt x="107478" y="236686"/>
                      </a:cubicBezTo>
                      <a:cubicBezTo>
                        <a:pt x="192677" y="237832"/>
                        <a:pt x="277876" y="238214"/>
                        <a:pt x="363076" y="236686"/>
                      </a:cubicBezTo>
                      <a:cubicBezTo>
                        <a:pt x="401282" y="235922"/>
                        <a:pt x="425351" y="210706"/>
                        <a:pt x="432229" y="172882"/>
                      </a:cubicBezTo>
                      <a:cubicBezTo>
                        <a:pt x="436049" y="152633"/>
                        <a:pt x="434903" y="132384"/>
                        <a:pt x="435285" y="112134"/>
                      </a:cubicBezTo>
                      <a:cubicBezTo>
                        <a:pt x="435667" y="90357"/>
                        <a:pt x="437577" y="88829"/>
                        <a:pt x="459737" y="88447"/>
                      </a:cubicBezTo>
                      <a:cubicBezTo>
                        <a:pt x="471199" y="88447"/>
                        <a:pt x="482660" y="88829"/>
                        <a:pt x="494122" y="88447"/>
                      </a:cubicBezTo>
                      <a:cubicBezTo>
                        <a:pt x="508640" y="88065"/>
                        <a:pt x="514753" y="95324"/>
                        <a:pt x="515135" y="109460"/>
                      </a:cubicBezTo>
                      <a:cubicBezTo>
                        <a:pt x="515518" y="130473"/>
                        <a:pt x="514753" y="151487"/>
                        <a:pt x="515518" y="172500"/>
                      </a:cubicBezTo>
                      <a:cubicBezTo>
                        <a:pt x="516664" y="208031"/>
                        <a:pt x="544554" y="237832"/>
                        <a:pt x="580086" y="237068"/>
                      </a:cubicBezTo>
                      <a:cubicBezTo>
                        <a:pt x="672926" y="235540"/>
                        <a:pt x="765767" y="244327"/>
                        <a:pt x="858225" y="230955"/>
                      </a:cubicBezTo>
                      <a:cubicBezTo>
                        <a:pt x="869305" y="227134"/>
                        <a:pt x="880384" y="223696"/>
                        <a:pt x="891464" y="219875"/>
                      </a:cubicBezTo>
                      <a:cubicBezTo>
                        <a:pt x="907893" y="208414"/>
                        <a:pt x="917062" y="193513"/>
                        <a:pt x="918208" y="172882"/>
                      </a:cubicBezTo>
                      <a:cubicBezTo>
                        <a:pt x="920119" y="136204"/>
                        <a:pt x="920501" y="99144"/>
                        <a:pt x="917826" y="62467"/>
                      </a:cubicBezTo>
                      <a:cubicBezTo>
                        <a:pt x="917444" y="54826"/>
                        <a:pt x="913624" y="44892"/>
                        <a:pt x="928142" y="45656"/>
                      </a:cubicBezTo>
                      <a:cubicBezTo>
                        <a:pt x="946099" y="46420"/>
                        <a:pt x="948009" y="34576"/>
                        <a:pt x="948009" y="20440"/>
                      </a:cubicBezTo>
                      <a:cubicBezTo>
                        <a:pt x="949919" y="1719"/>
                        <a:pt x="938839" y="1337"/>
                        <a:pt x="925850" y="1337"/>
                      </a:cubicBezTo>
                      <a:close/>
                      <a:moveTo>
                        <a:pt x="398225" y="163331"/>
                      </a:moveTo>
                      <a:cubicBezTo>
                        <a:pt x="397843" y="187400"/>
                        <a:pt x="385999" y="200390"/>
                        <a:pt x="361930" y="200772"/>
                      </a:cubicBezTo>
                      <a:cubicBezTo>
                        <a:pt x="272146" y="201154"/>
                        <a:pt x="182744" y="200772"/>
                        <a:pt x="92960" y="200008"/>
                      </a:cubicBezTo>
                      <a:cubicBezTo>
                        <a:pt x="70800" y="200008"/>
                        <a:pt x="58956" y="187400"/>
                        <a:pt x="58574" y="165623"/>
                      </a:cubicBezTo>
                      <a:cubicBezTo>
                        <a:pt x="58192" y="132384"/>
                        <a:pt x="58192" y="99527"/>
                        <a:pt x="58574" y="66287"/>
                      </a:cubicBezTo>
                      <a:cubicBezTo>
                        <a:pt x="58956" y="42982"/>
                        <a:pt x="70800" y="31520"/>
                        <a:pt x="94488" y="31520"/>
                      </a:cubicBezTo>
                      <a:cubicBezTo>
                        <a:pt x="138425" y="31138"/>
                        <a:pt x="182362" y="31520"/>
                        <a:pt x="226298" y="31520"/>
                      </a:cubicBezTo>
                      <a:cubicBezTo>
                        <a:pt x="230119" y="31520"/>
                        <a:pt x="343591" y="30756"/>
                        <a:pt x="361930" y="31138"/>
                      </a:cubicBezTo>
                      <a:cubicBezTo>
                        <a:pt x="385999" y="31902"/>
                        <a:pt x="398225" y="44510"/>
                        <a:pt x="398225" y="68198"/>
                      </a:cubicBezTo>
                      <a:cubicBezTo>
                        <a:pt x="398607" y="99909"/>
                        <a:pt x="398607" y="131620"/>
                        <a:pt x="398225" y="163331"/>
                      </a:cubicBezTo>
                      <a:close/>
                      <a:moveTo>
                        <a:pt x="891464" y="167151"/>
                      </a:moveTo>
                      <a:cubicBezTo>
                        <a:pt x="891082" y="186636"/>
                        <a:pt x="878092" y="199626"/>
                        <a:pt x="858989" y="199626"/>
                      </a:cubicBezTo>
                      <a:cubicBezTo>
                        <a:pt x="768059" y="200008"/>
                        <a:pt x="677129" y="200390"/>
                        <a:pt x="585816" y="199626"/>
                      </a:cubicBezTo>
                      <a:cubicBezTo>
                        <a:pt x="563275" y="199626"/>
                        <a:pt x="553341" y="188546"/>
                        <a:pt x="552959" y="166387"/>
                      </a:cubicBezTo>
                      <a:cubicBezTo>
                        <a:pt x="552577" y="132766"/>
                        <a:pt x="552577" y="98762"/>
                        <a:pt x="552959" y="65141"/>
                      </a:cubicBezTo>
                      <a:cubicBezTo>
                        <a:pt x="553341" y="41453"/>
                        <a:pt x="562893" y="31520"/>
                        <a:pt x="586199" y="30374"/>
                      </a:cubicBezTo>
                      <a:cubicBezTo>
                        <a:pt x="595750" y="29992"/>
                        <a:pt x="605302" y="30374"/>
                        <a:pt x="614853" y="30374"/>
                      </a:cubicBezTo>
                      <a:cubicBezTo>
                        <a:pt x="619438" y="30374"/>
                        <a:pt x="811614" y="29992"/>
                        <a:pt x="862810" y="31138"/>
                      </a:cubicBezTo>
                      <a:cubicBezTo>
                        <a:pt x="879238" y="31520"/>
                        <a:pt x="891082" y="46038"/>
                        <a:pt x="891464" y="63613"/>
                      </a:cubicBezTo>
                      <a:cubicBezTo>
                        <a:pt x="892228" y="98380"/>
                        <a:pt x="892228" y="132766"/>
                        <a:pt x="891464" y="167151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B24DBD7F-CE5B-5247-5CEF-904074DED91B}"/>
                    </a:ext>
                  </a:extLst>
                </p:cNvPr>
                <p:cNvSpPr/>
                <p:nvPr/>
              </p:nvSpPr>
              <p:spPr>
                <a:xfrm>
                  <a:off x="9696324" y="2901274"/>
                  <a:ext cx="1178627" cy="1475115"/>
                </a:xfrm>
                <a:custGeom>
                  <a:avLst/>
                  <a:gdLst>
                    <a:gd name="connsiteX0" fmla="*/ 1384966 w 1525945"/>
                    <a:gd name="connsiteY0" fmla="*/ 358259 h 1909803"/>
                    <a:gd name="connsiteX1" fmla="*/ 1456793 w 1525945"/>
                    <a:gd name="connsiteY1" fmla="*/ 487777 h 1909803"/>
                    <a:gd name="connsiteX2" fmla="*/ 1516394 w 1525945"/>
                    <a:gd name="connsiteY2" fmla="*/ 703641 h 1909803"/>
                    <a:gd name="connsiteX3" fmla="*/ 1525946 w 1525945"/>
                    <a:gd name="connsiteY3" fmla="*/ 907661 h 1909803"/>
                    <a:gd name="connsiteX4" fmla="*/ 1446095 w 1525945"/>
                    <a:gd name="connsiteY4" fmla="*/ 1144538 h 1909803"/>
                    <a:gd name="connsiteX5" fmla="*/ 1340265 w 1525945"/>
                    <a:gd name="connsiteY5" fmla="*/ 1261066 h 1909803"/>
                    <a:gd name="connsiteX6" fmla="*/ 1324601 w 1525945"/>
                    <a:gd name="connsiteY6" fmla="*/ 1298126 h 1909803"/>
                    <a:gd name="connsiteX7" fmla="*/ 1381145 w 1525945"/>
                    <a:gd name="connsiteY7" fmla="*/ 1909039 h 1909803"/>
                    <a:gd name="connsiteX8" fmla="*/ 805382 w 1525945"/>
                    <a:gd name="connsiteY8" fmla="*/ 1909803 h 1909803"/>
                    <a:gd name="connsiteX9" fmla="*/ 787807 w 1525945"/>
                    <a:gd name="connsiteY9" fmla="*/ 1902926 h 1909803"/>
                    <a:gd name="connsiteX10" fmla="*/ 746544 w 1525945"/>
                    <a:gd name="connsiteY10" fmla="*/ 1507877 h 1909803"/>
                    <a:gd name="connsiteX11" fmla="*/ 749983 w 1525945"/>
                    <a:gd name="connsiteY11" fmla="*/ 1394405 h 1909803"/>
                    <a:gd name="connsiteX12" fmla="*/ 632309 w 1525945"/>
                    <a:gd name="connsiteY12" fmla="*/ 1371481 h 1909803"/>
                    <a:gd name="connsiteX13" fmla="*/ 641478 w 1525945"/>
                    <a:gd name="connsiteY13" fmla="*/ 1501382 h 1909803"/>
                    <a:gd name="connsiteX14" fmla="*/ 598305 w 1525945"/>
                    <a:gd name="connsiteY14" fmla="*/ 1908657 h 1909803"/>
                    <a:gd name="connsiteX15" fmla="*/ 0 w 1525945"/>
                    <a:gd name="connsiteY15" fmla="*/ 1908657 h 1909803"/>
                    <a:gd name="connsiteX16" fmla="*/ 19485 w 1525945"/>
                    <a:gd name="connsiteY16" fmla="*/ 1696996 h 1909803"/>
                    <a:gd name="connsiteX17" fmla="*/ 121113 w 1525945"/>
                    <a:gd name="connsiteY17" fmla="*/ 211548 h 1909803"/>
                    <a:gd name="connsiteX18" fmla="*/ 289219 w 1525945"/>
                    <a:gd name="connsiteY18" fmla="*/ 80120 h 1909803"/>
                    <a:gd name="connsiteX19" fmla="*/ 380531 w 1525945"/>
                    <a:gd name="connsiteY19" fmla="*/ 10203 h 1909803"/>
                    <a:gd name="connsiteX20" fmla="*/ 396196 w 1525945"/>
                    <a:gd name="connsiteY20" fmla="*/ 269 h 1909803"/>
                    <a:gd name="connsiteX21" fmla="*/ 393521 w 1525945"/>
                    <a:gd name="connsiteY21" fmla="*/ 18226 h 1909803"/>
                    <a:gd name="connsiteX22" fmla="*/ 398488 w 1525945"/>
                    <a:gd name="connsiteY22" fmla="*/ 124057 h 1909803"/>
                    <a:gd name="connsiteX23" fmla="*/ 500116 w 1525945"/>
                    <a:gd name="connsiteY23" fmla="*/ 241731 h 1909803"/>
                    <a:gd name="connsiteX24" fmla="*/ 563538 w 1525945"/>
                    <a:gd name="connsiteY24" fmla="*/ 287960 h 1909803"/>
                    <a:gd name="connsiteX25" fmla="*/ 579584 w 1525945"/>
                    <a:gd name="connsiteY25" fmla="*/ 304007 h 1909803"/>
                    <a:gd name="connsiteX26" fmla="*/ 641096 w 1525945"/>
                    <a:gd name="connsiteY26" fmla="*/ 468674 h 1909803"/>
                    <a:gd name="connsiteX27" fmla="*/ 621229 w 1525945"/>
                    <a:gd name="connsiteY27" fmla="*/ 1073857 h 1909803"/>
                    <a:gd name="connsiteX28" fmla="*/ 687707 w 1525945"/>
                    <a:gd name="connsiteY28" fmla="*/ 1079206 h 1909803"/>
                    <a:gd name="connsiteX29" fmla="*/ 767558 w 1525945"/>
                    <a:gd name="connsiteY29" fmla="*/ 1083790 h 1909803"/>
                    <a:gd name="connsiteX30" fmla="*/ 745780 w 1525945"/>
                    <a:gd name="connsiteY30" fmla="*/ 477462 h 1909803"/>
                    <a:gd name="connsiteX31" fmla="*/ 803853 w 1525945"/>
                    <a:gd name="connsiteY31" fmla="*/ 317761 h 1909803"/>
                    <a:gd name="connsiteX32" fmla="*/ 819518 w 1525945"/>
                    <a:gd name="connsiteY32" fmla="*/ 294455 h 1909803"/>
                    <a:gd name="connsiteX33" fmla="*/ 946362 w 1525945"/>
                    <a:gd name="connsiteY33" fmla="*/ 188243 h 1909803"/>
                    <a:gd name="connsiteX34" fmla="*/ 1006345 w 1525945"/>
                    <a:gd name="connsiteY34" fmla="*/ 90053 h 1909803"/>
                    <a:gd name="connsiteX35" fmla="*/ 999850 w 1525945"/>
                    <a:gd name="connsiteY35" fmla="*/ 23957 h 1909803"/>
                    <a:gd name="connsiteX36" fmla="*/ 994119 w 1525945"/>
                    <a:gd name="connsiteY36" fmla="*/ 2562 h 1909803"/>
                    <a:gd name="connsiteX37" fmla="*/ 1016278 w 1525945"/>
                    <a:gd name="connsiteY37" fmla="*/ 7529 h 1909803"/>
                    <a:gd name="connsiteX38" fmla="*/ 1195846 w 1525945"/>
                    <a:gd name="connsiteY38" fmla="*/ 145834 h 1909803"/>
                    <a:gd name="connsiteX39" fmla="*/ 1384966 w 1525945"/>
                    <a:gd name="connsiteY39" fmla="*/ 358259 h 1909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25945" h="1909803">
                      <a:moveTo>
                        <a:pt x="1384966" y="358259"/>
                      </a:moveTo>
                      <a:cubicBezTo>
                        <a:pt x="1414003" y="397993"/>
                        <a:pt x="1436926" y="441930"/>
                        <a:pt x="1456793" y="487777"/>
                      </a:cubicBezTo>
                      <a:cubicBezTo>
                        <a:pt x="1473604" y="527130"/>
                        <a:pt x="1512574" y="671548"/>
                        <a:pt x="1516394" y="703641"/>
                      </a:cubicBezTo>
                      <a:cubicBezTo>
                        <a:pt x="1522507" y="755219"/>
                        <a:pt x="1523653" y="890850"/>
                        <a:pt x="1525946" y="907661"/>
                      </a:cubicBezTo>
                      <a:cubicBezTo>
                        <a:pt x="1518687" y="993242"/>
                        <a:pt x="1492707" y="1072329"/>
                        <a:pt x="1446095" y="1144538"/>
                      </a:cubicBezTo>
                      <a:cubicBezTo>
                        <a:pt x="1417441" y="1189239"/>
                        <a:pt x="1382674" y="1228973"/>
                        <a:pt x="1340265" y="1261066"/>
                      </a:cubicBezTo>
                      <a:cubicBezTo>
                        <a:pt x="1327275" y="1271000"/>
                        <a:pt x="1322690" y="1280933"/>
                        <a:pt x="1324601" y="1298126"/>
                      </a:cubicBezTo>
                      <a:cubicBezTo>
                        <a:pt x="1331096" y="1358873"/>
                        <a:pt x="1375414" y="1850202"/>
                        <a:pt x="1381145" y="1909039"/>
                      </a:cubicBezTo>
                      <a:cubicBezTo>
                        <a:pt x="1355165" y="1909039"/>
                        <a:pt x="905863" y="1909039"/>
                        <a:pt x="805382" y="1909803"/>
                      </a:cubicBezTo>
                      <a:cubicBezTo>
                        <a:pt x="797740" y="1909803"/>
                        <a:pt x="794302" y="1903308"/>
                        <a:pt x="787807" y="1902926"/>
                      </a:cubicBezTo>
                      <a:cubicBezTo>
                        <a:pt x="771760" y="1896431"/>
                        <a:pt x="751129" y="1518956"/>
                        <a:pt x="746544" y="1507877"/>
                      </a:cubicBezTo>
                      <a:cubicBezTo>
                        <a:pt x="741960" y="1492594"/>
                        <a:pt x="762591" y="1395933"/>
                        <a:pt x="749983" y="1394405"/>
                      </a:cubicBezTo>
                      <a:cubicBezTo>
                        <a:pt x="710249" y="1389056"/>
                        <a:pt x="670897" y="1381797"/>
                        <a:pt x="632309" y="1371481"/>
                      </a:cubicBezTo>
                      <a:cubicBezTo>
                        <a:pt x="618554" y="1367661"/>
                        <a:pt x="644534" y="1488392"/>
                        <a:pt x="641478" y="1501382"/>
                      </a:cubicBezTo>
                      <a:cubicBezTo>
                        <a:pt x="640714" y="1566714"/>
                        <a:pt x="611295" y="1895285"/>
                        <a:pt x="598305" y="1908657"/>
                      </a:cubicBezTo>
                      <a:cubicBezTo>
                        <a:pt x="493239" y="1908657"/>
                        <a:pt x="24834" y="1908657"/>
                        <a:pt x="0" y="1908657"/>
                      </a:cubicBezTo>
                      <a:cubicBezTo>
                        <a:pt x="4967" y="1837976"/>
                        <a:pt x="11080" y="1767295"/>
                        <a:pt x="19485" y="1696996"/>
                      </a:cubicBezTo>
                      <a:cubicBezTo>
                        <a:pt x="20631" y="1687827"/>
                        <a:pt x="119203" y="220336"/>
                        <a:pt x="121113" y="211548"/>
                      </a:cubicBezTo>
                      <a:cubicBezTo>
                        <a:pt x="176894" y="167612"/>
                        <a:pt x="233056" y="123675"/>
                        <a:pt x="289219" y="80120"/>
                      </a:cubicBezTo>
                      <a:cubicBezTo>
                        <a:pt x="319402" y="56432"/>
                        <a:pt x="350349" y="33891"/>
                        <a:pt x="380531" y="10203"/>
                      </a:cubicBezTo>
                      <a:cubicBezTo>
                        <a:pt x="385498" y="6000"/>
                        <a:pt x="391611" y="4472"/>
                        <a:pt x="396196" y="269"/>
                      </a:cubicBezTo>
                      <a:cubicBezTo>
                        <a:pt x="399634" y="6764"/>
                        <a:pt x="396578" y="12877"/>
                        <a:pt x="393521" y="18226"/>
                      </a:cubicBezTo>
                      <a:cubicBezTo>
                        <a:pt x="373272" y="54522"/>
                        <a:pt x="380913" y="89671"/>
                        <a:pt x="398488" y="124057"/>
                      </a:cubicBezTo>
                      <a:cubicBezTo>
                        <a:pt x="422940" y="171050"/>
                        <a:pt x="459236" y="208874"/>
                        <a:pt x="500116" y="241731"/>
                      </a:cubicBezTo>
                      <a:cubicBezTo>
                        <a:pt x="520365" y="258160"/>
                        <a:pt x="541760" y="273442"/>
                        <a:pt x="563538" y="287960"/>
                      </a:cubicBezTo>
                      <a:cubicBezTo>
                        <a:pt x="570033" y="292163"/>
                        <a:pt x="576146" y="296748"/>
                        <a:pt x="579584" y="304007"/>
                      </a:cubicBezTo>
                      <a:cubicBezTo>
                        <a:pt x="597541" y="347180"/>
                        <a:pt x="636129" y="457595"/>
                        <a:pt x="641096" y="468674"/>
                      </a:cubicBezTo>
                      <a:cubicBezTo>
                        <a:pt x="644917" y="485867"/>
                        <a:pt x="605564" y="1071565"/>
                        <a:pt x="621229" y="1073857"/>
                      </a:cubicBezTo>
                      <a:cubicBezTo>
                        <a:pt x="643388" y="1077295"/>
                        <a:pt x="665548" y="1077678"/>
                        <a:pt x="687707" y="1079206"/>
                      </a:cubicBezTo>
                      <a:cubicBezTo>
                        <a:pt x="714451" y="1081116"/>
                        <a:pt x="740814" y="1082644"/>
                        <a:pt x="767558" y="1083790"/>
                      </a:cubicBezTo>
                      <a:cubicBezTo>
                        <a:pt x="785897" y="1084555"/>
                        <a:pt x="750365" y="507645"/>
                        <a:pt x="745780" y="477462"/>
                      </a:cubicBezTo>
                      <a:cubicBezTo>
                        <a:pt x="767558" y="425120"/>
                        <a:pt x="782076" y="370103"/>
                        <a:pt x="803853" y="317761"/>
                      </a:cubicBezTo>
                      <a:cubicBezTo>
                        <a:pt x="807674" y="308591"/>
                        <a:pt x="813405" y="301332"/>
                        <a:pt x="819518" y="294455"/>
                      </a:cubicBezTo>
                      <a:cubicBezTo>
                        <a:pt x="865747" y="263891"/>
                        <a:pt x="908156" y="228359"/>
                        <a:pt x="946362" y="188243"/>
                      </a:cubicBezTo>
                      <a:cubicBezTo>
                        <a:pt x="973488" y="159588"/>
                        <a:pt x="993737" y="127113"/>
                        <a:pt x="1006345" y="90053"/>
                      </a:cubicBezTo>
                      <a:cubicBezTo>
                        <a:pt x="1014368" y="66748"/>
                        <a:pt x="1010930" y="44970"/>
                        <a:pt x="999850" y="23957"/>
                      </a:cubicBezTo>
                      <a:cubicBezTo>
                        <a:pt x="996411" y="17462"/>
                        <a:pt x="991063" y="11349"/>
                        <a:pt x="994119" y="2562"/>
                      </a:cubicBezTo>
                      <a:cubicBezTo>
                        <a:pt x="1003288" y="-3551"/>
                        <a:pt x="1009783" y="2562"/>
                        <a:pt x="1016278" y="7529"/>
                      </a:cubicBezTo>
                      <a:cubicBezTo>
                        <a:pt x="1077026" y="52229"/>
                        <a:pt x="1136245" y="99223"/>
                        <a:pt x="1195846" y="145834"/>
                      </a:cubicBezTo>
                      <a:cubicBezTo>
                        <a:pt x="1208072" y="155004"/>
                        <a:pt x="1345232" y="303243"/>
                        <a:pt x="1384966" y="358259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022DFE0E-16A1-C671-1E91-FB3D32C551A4}"/>
                    </a:ext>
                  </a:extLst>
                </p:cNvPr>
                <p:cNvSpPr/>
                <p:nvPr/>
              </p:nvSpPr>
              <p:spPr>
                <a:xfrm>
                  <a:off x="9006365" y="3023448"/>
                  <a:ext cx="1013695" cy="1165189"/>
                </a:xfrm>
                <a:custGeom>
                  <a:avLst/>
                  <a:gdLst>
                    <a:gd name="connsiteX0" fmla="*/ 1014772 w 1312411"/>
                    <a:gd name="connsiteY0" fmla="*/ 53371 h 1508548"/>
                    <a:gd name="connsiteX1" fmla="*/ 1082778 w 1312411"/>
                    <a:gd name="connsiteY1" fmla="*/ 199700 h 1508548"/>
                    <a:gd name="connsiteX2" fmla="*/ 1307811 w 1312411"/>
                    <a:gd name="connsiteY2" fmla="*/ 1321809 h 1508548"/>
                    <a:gd name="connsiteX3" fmla="*/ 1292529 w 1312411"/>
                    <a:gd name="connsiteY3" fmla="*/ 1453238 h 1508548"/>
                    <a:gd name="connsiteX4" fmla="*/ 1214589 w 1312411"/>
                    <a:gd name="connsiteY4" fmla="*/ 1505962 h 1508548"/>
                    <a:gd name="connsiteX5" fmla="*/ 532613 w 1312411"/>
                    <a:gd name="connsiteY5" fmla="*/ 1506726 h 1508548"/>
                    <a:gd name="connsiteX6" fmla="*/ 389722 w 1312411"/>
                    <a:gd name="connsiteY6" fmla="*/ 1468520 h 1508548"/>
                    <a:gd name="connsiteX7" fmla="*/ 323244 w 1312411"/>
                    <a:gd name="connsiteY7" fmla="*/ 1379500 h 1508548"/>
                    <a:gd name="connsiteX8" fmla="*/ 22 w 1312411"/>
                    <a:gd name="connsiteY8" fmla="*/ 189002 h 1508548"/>
                    <a:gd name="connsiteX9" fmla="*/ 139855 w 1312411"/>
                    <a:gd name="connsiteY9" fmla="*/ 35414 h 1508548"/>
                    <a:gd name="connsiteX10" fmla="*/ 868443 w 1312411"/>
                    <a:gd name="connsiteY10" fmla="*/ 265 h 1508548"/>
                    <a:gd name="connsiteX11" fmla="*/ 1014772 w 1312411"/>
                    <a:gd name="connsiteY11" fmla="*/ 53371 h 1508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12411" h="1508548">
                      <a:moveTo>
                        <a:pt x="1014772" y="53371"/>
                      </a:moveTo>
                      <a:cubicBezTo>
                        <a:pt x="1056416" y="93105"/>
                        <a:pt x="1074373" y="143537"/>
                        <a:pt x="1082778" y="199700"/>
                      </a:cubicBezTo>
                      <a:cubicBezTo>
                        <a:pt x="1091948" y="258537"/>
                        <a:pt x="1298642" y="1263736"/>
                        <a:pt x="1307811" y="1321809"/>
                      </a:cubicBezTo>
                      <a:cubicBezTo>
                        <a:pt x="1315071" y="1366128"/>
                        <a:pt x="1316217" y="1411211"/>
                        <a:pt x="1292529" y="1453238"/>
                      </a:cubicBezTo>
                      <a:cubicBezTo>
                        <a:pt x="1274954" y="1484566"/>
                        <a:pt x="1248210" y="1500613"/>
                        <a:pt x="1214589" y="1505962"/>
                      </a:cubicBezTo>
                      <a:cubicBezTo>
                        <a:pt x="1185552" y="1510547"/>
                        <a:pt x="598709" y="1507872"/>
                        <a:pt x="532613" y="1506726"/>
                      </a:cubicBezTo>
                      <a:cubicBezTo>
                        <a:pt x="482181" y="1505962"/>
                        <a:pt x="433277" y="1497557"/>
                        <a:pt x="389722" y="1468520"/>
                      </a:cubicBezTo>
                      <a:cubicBezTo>
                        <a:pt x="356865" y="1446360"/>
                        <a:pt x="332795" y="1418088"/>
                        <a:pt x="323244" y="1379500"/>
                      </a:cubicBezTo>
                      <a:cubicBezTo>
                        <a:pt x="319805" y="1366510"/>
                        <a:pt x="-3035" y="242873"/>
                        <a:pt x="22" y="189002"/>
                      </a:cubicBezTo>
                      <a:cubicBezTo>
                        <a:pt x="4606" y="112590"/>
                        <a:pt x="50453" y="41909"/>
                        <a:pt x="139855" y="35414"/>
                      </a:cubicBezTo>
                      <a:cubicBezTo>
                        <a:pt x="197928" y="31212"/>
                        <a:pt x="825652" y="-117"/>
                        <a:pt x="868443" y="265"/>
                      </a:cubicBezTo>
                      <a:cubicBezTo>
                        <a:pt x="924606" y="-2410"/>
                        <a:pt x="973509" y="15165"/>
                        <a:pt x="1014772" y="53371"/>
                      </a:cubicBezTo>
                      <a:close/>
                    </a:path>
                  </a:pathLst>
                </a:custGeom>
                <a:solidFill>
                  <a:srgbClr val="00324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30B9F9F4-CDBA-B7A9-9BA1-211E181E8700}"/>
                    </a:ext>
                  </a:extLst>
                </p:cNvPr>
                <p:cNvSpPr/>
                <p:nvPr/>
              </p:nvSpPr>
              <p:spPr>
                <a:xfrm>
                  <a:off x="9129106" y="3717421"/>
                  <a:ext cx="277168" cy="343257"/>
                </a:xfrm>
                <a:custGeom>
                  <a:avLst/>
                  <a:gdLst>
                    <a:gd name="connsiteX0" fmla="*/ 55828 w 358844"/>
                    <a:gd name="connsiteY0" fmla="*/ 351509 h 444408"/>
                    <a:gd name="connsiteX1" fmla="*/ 58885 w 358844"/>
                    <a:gd name="connsiteY1" fmla="*/ 310247 h 444408"/>
                    <a:gd name="connsiteX2" fmla="*/ 48951 w 358844"/>
                    <a:gd name="connsiteY2" fmla="*/ 295346 h 444408"/>
                    <a:gd name="connsiteX3" fmla="*/ 29084 w 358844"/>
                    <a:gd name="connsiteY3" fmla="*/ 241094 h 444408"/>
                    <a:gd name="connsiteX4" fmla="*/ 22971 w 358844"/>
                    <a:gd name="connsiteY4" fmla="*/ 225430 h 444408"/>
                    <a:gd name="connsiteX5" fmla="*/ 19532 w 358844"/>
                    <a:gd name="connsiteY5" fmla="*/ 152838 h 444408"/>
                    <a:gd name="connsiteX6" fmla="*/ 62323 w 358844"/>
                    <a:gd name="connsiteY6" fmla="*/ 116543 h 444408"/>
                    <a:gd name="connsiteX7" fmla="*/ 196044 w 358844"/>
                    <a:gd name="connsiteY7" fmla="*/ 15297 h 444408"/>
                    <a:gd name="connsiteX8" fmla="*/ 233868 w 358844"/>
                    <a:gd name="connsiteY8" fmla="*/ 14 h 444408"/>
                    <a:gd name="connsiteX9" fmla="*/ 261376 w 358844"/>
                    <a:gd name="connsiteY9" fmla="*/ 14151 h 444408"/>
                    <a:gd name="connsiteX10" fmla="*/ 257556 w 358844"/>
                    <a:gd name="connsiteY10" fmla="*/ 44333 h 444408"/>
                    <a:gd name="connsiteX11" fmla="*/ 146758 w 358844"/>
                    <a:gd name="connsiteY11" fmla="*/ 161626 h 444408"/>
                    <a:gd name="connsiteX12" fmla="*/ 126509 w 358844"/>
                    <a:gd name="connsiteY12" fmla="*/ 179964 h 444408"/>
                    <a:gd name="connsiteX13" fmla="*/ 212090 w 358844"/>
                    <a:gd name="connsiteY13" fmla="*/ 137938 h 444408"/>
                    <a:gd name="connsiteX14" fmla="*/ 269017 w 358844"/>
                    <a:gd name="connsiteY14" fmla="*/ 112722 h 444408"/>
                    <a:gd name="connsiteX15" fmla="*/ 312572 w 358844"/>
                    <a:gd name="connsiteY15" fmla="*/ 126476 h 444408"/>
                    <a:gd name="connsiteX16" fmla="*/ 300346 w 358844"/>
                    <a:gd name="connsiteY16" fmla="*/ 164300 h 444408"/>
                    <a:gd name="connsiteX17" fmla="*/ 264815 w 358844"/>
                    <a:gd name="connsiteY17" fmla="*/ 195247 h 444408"/>
                    <a:gd name="connsiteX18" fmla="*/ 304167 w 358844"/>
                    <a:gd name="connsiteY18" fmla="*/ 182257 h 444408"/>
                    <a:gd name="connsiteX19" fmla="*/ 341609 w 358844"/>
                    <a:gd name="connsiteY19" fmla="*/ 193337 h 444408"/>
                    <a:gd name="connsiteX20" fmla="*/ 333585 w 358844"/>
                    <a:gd name="connsiteY20" fmla="*/ 233071 h 444408"/>
                    <a:gd name="connsiteX21" fmla="*/ 289649 w 358844"/>
                    <a:gd name="connsiteY21" fmla="*/ 270131 h 444408"/>
                    <a:gd name="connsiteX22" fmla="*/ 311808 w 358844"/>
                    <a:gd name="connsiteY22" fmla="*/ 264018 h 444408"/>
                    <a:gd name="connsiteX23" fmla="*/ 353835 w 358844"/>
                    <a:gd name="connsiteY23" fmla="*/ 274333 h 444408"/>
                    <a:gd name="connsiteX24" fmla="*/ 344665 w 358844"/>
                    <a:gd name="connsiteY24" fmla="*/ 316742 h 444408"/>
                    <a:gd name="connsiteX25" fmla="*/ 248004 w 358844"/>
                    <a:gd name="connsiteY25" fmla="*/ 388951 h 444408"/>
                    <a:gd name="connsiteX26" fmla="*/ 154017 w 358844"/>
                    <a:gd name="connsiteY26" fmla="*/ 441293 h 444408"/>
                    <a:gd name="connsiteX27" fmla="*/ 97091 w 358844"/>
                    <a:gd name="connsiteY27" fmla="*/ 429067 h 444408"/>
                    <a:gd name="connsiteX28" fmla="*/ 90596 w 358844"/>
                    <a:gd name="connsiteY28" fmla="*/ 385895 h 444408"/>
                    <a:gd name="connsiteX29" fmla="*/ 84483 w 358844"/>
                    <a:gd name="connsiteY29" fmla="*/ 368702 h 444408"/>
                    <a:gd name="connsiteX30" fmla="*/ 55828 w 358844"/>
                    <a:gd name="connsiteY30" fmla="*/ 351509 h 44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58844" h="444408">
                      <a:moveTo>
                        <a:pt x="55828" y="351509"/>
                      </a:moveTo>
                      <a:cubicBezTo>
                        <a:pt x="50097" y="338901"/>
                        <a:pt x="50861" y="327822"/>
                        <a:pt x="58885" y="310247"/>
                      </a:cubicBezTo>
                      <a:cubicBezTo>
                        <a:pt x="63087" y="301459"/>
                        <a:pt x="55064" y="298403"/>
                        <a:pt x="48951" y="295346"/>
                      </a:cubicBezTo>
                      <a:cubicBezTo>
                        <a:pt x="22207" y="282356"/>
                        <a:pt x="16094" y="267074"/>
                        <a:pt x="29084" y="241094"/>
                      </a:cubicBezTo>
                      <a:cubicBezTo>
                        <a:pt x="33287" y="232307"/>
                        <a:pt x="30230" y="229632"/>
                        <a:pt x="22971" y="225430"/>
                      </a:cubicBezTo>
                      <a:cubicBezTo>
                        <a:pt x="-6066" y="208619"/>
                        <a:pt x="-7976" y="172323"/>
                        <a:pt x="19532" y="152838"/>
                      </a:cubicBezTo>
                      <a:cubicBezTo>
                        <a:pt x="35197" y="141758"/>
                        <a:pt x="47805" y="128004"/>
                        <a:pt x="62323" y="116543"/>
                      </a:cubicBezTo>
                      <a:cubicBezTo>
                        <a:pt x="106642" y="82539"/>
                        <a:pt x="150961" y="48536"/>
                        <a:pt x="196044" y="15297"/>
                      </a:cubicBezTo>
                      <a:cubicBezTo>
                        <a:pt x="207124" y="6891"/>
                        <a:pt x="219350" y="-368"/>
                        <a:pt x="233868" y="14"/>
                      </a:cubicBezTo>
                      <a:cubicBezTo>
                        <a:pt x="245712" y="14"/>
                        <a:pt x="256409" y="4599"/>
                        <a:pt x="261376" y="14151"/>
                      </a:cubicBezTo>
                      <a:cubicBezTo>
                        <a:pt x="266343" y="23702"/>
                        <a:pt x="264815" y="34400"/>
                        <a:pt x="257556" y="44333"/>
                      </a:cubicBezTo>
                      <a:cubicBezTo>
                        <a:pt x="226227" y="88652"/>
                        <a:pt x="186110" y="124566"/>
                        <a:pt x="146758" y="161626"/>
                      </a:cubicBezTo>
                      <a:cubicBezTo>
                        <a:pt x="141409" y="166975"/>
                        <a:pt x="135679" y="171941"/>
                        <a:pt x="126509" y="179964"/>
                      </a:cubicBezTo>
                      <a:cubicBezTo>
                        <a:pt x="160894" y="165064"/>
                        <a:pt x="185728" y="152838"/>
                        <a:pt x="212090" y="137938"/>
                      </a:cubicBezTo>
                      <a:cubicBezTo>
                        <a:pt x="230429" y="127622"/>
                        <a:pt x="249150" y="118453"/>
                        <a:pt x="269017" y="112722"/>
                      </a:cubicBezTo>
                      <a:cubicBezTo>
                        <a:pt x="286974" y="107373"/>
                        <a:pt x="305695" y="112340"/>
                        <a:pt x="312572" y="126476"/>
                      </a:cubicBezTo>
                      <a:cubicBezTo>
                        <a:pt x="320213" y="142523"/>
                        <a:pt x="312190" y="153984"/>
                        <a:pt x="300346" y="164300"/>
                      </a:cubicBezTo>
                      <a:cubicBezTo>
                        <a:pt x="288884" y="173852"/>
                        <a:pt x="277805" y="183785"/>
                        <a:pt x="264815" y="195247"/>
                      </a:cubicBezTo>
                      <a:cubicBezTo>
                        <a:pt x="280861" y="190280"/>
                        <a:pt x="290795" y="184167"/>
                        <a:pt x="304167" y="182257"/>
                      </a:cubicBezTo>
                      <a:cubicBezTo>
                        <a:pt x="320595" y="179964"/>
                        <a:pt x="332439" y="178054"/>
                        <a:pt x="341609" y="193337"/>
                      </a:cubicBezTo>
                      <a:cubicBezTo>
                        <a:pt x="350778" y="208619"/>
                        <a:pt x="343137" y="222373"/>
                        <a:pt x="333585" y="233071"/>
                      </a:cubicBezTo>
                      <a:cubicBezTo>
                        <a:pt x="320977" y="247589"/>
                        <a:pt x="303785" y="255994"/>
                        <a:pt x="289649" y="270131"/>
                      </a:cubicBezTo>
                      <a:cubicBezTo>
                        <a:pt x="303403" y="267838"/>
                        <a:pt x="304549" y="265928"/>
                        <a:pt x="311808" y="264018"/>
                      </a:cubicBezTo>
                      <a:cubicBezTo>
                        <a:pt x="328619" y="259433"/>
                        <a:pt x="343519" y="259051"/>
                        <a:pt x="353835" y="274333"/>
                      </a:cubicBezTo>
                      <a:cubicBezTo>
                        <a:pt x="364532" y="290380"/>
                        <a:pt x="356509" y="305662"/>
                        <a:pt x="344665" y="316742"/>
                      </a:cubicBezTo>
                      <a:cubicBezTo>
                        <a:pt x="315247" y="344250"/>
                        <a:pt x="281625" y="366409"/>
                        <a:pt x="248004" y="388951"/>
                      </a:cubicBezTo>
                      <a:cubicBezTo>
                        <a:pt x="218203" y="408818"/>
                        <a:pt x="186492" y="426011"/>
                        <a:pt x="154017" y="441293"/>
                      </a:cubicBezTo>
                      <a:cubicBezTo>
                        <a:pt x="139117" y="447024"/>
                        <a:pt x="113519" y="445878"/>
                        <a:pt x="97091" y="429067"/>
                      </a:cubicBezTo>
                      <a:cubicBezTo>
                        <a:pt x="84483" y="416077"/>
                        <a:pt x="81808" y="401559"/>
                        <a:pt x="90596" y="385895"/>
                      </a:cubicBezTo>
                      <a:cubicBezTo>
                        <a:pt x="96326" y="376343"/>
                        <a:pt x="95944" y="372523"/>
                        <a:pt x="84483" y="368702"/>
                      </a:cubicBezTo>
                      <a:cubicBezTo>
                        <a:pt x="74549" y="364499"/>
                        <a:pt x="63851" y="360297"/>
                        <a:pt x="55828" y="351509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4EBA7256-65F5-E32A-ED21-A4B380687DCB}"/>
                    </a:ext>
                  </a:extLst>
                </p:cNvPr>
                <p:cNvSpPr/>
                <p:nvPr/>
              </p:nvSpPr>
              <p:spPr>
                <a:xfrm>
                  <a:off x="9984447" y="2870492"/>
                  <a:ext cx="228150" cy="268013"/>
                </a:xfrm>
                <a:custGeom>
                  <a:avLst/>
                  <a:gdLst>
                    <a:gd name="connsiteX0" fmla="*/ 177138 w 295382"/>
                    <a:gd name="connsiteY0" fmla="*/ 129524 h 346991"/>
                    <a:gd name="connsiteX1" fmla="*/ 282204 w 295382"/>
                    <a:gd name="connsiteY1" fmla="*/ 190271 h 346991"/>
                    <a:gd name="connsiteX2" fmla="*/ 294430 w 295382"/>
                    <a:gd name="connsiteY2" fmla="*/ 205172 h 346991"/>
                    <a:gd name="connsiteX3" fmla="*/ 201208 w 295382"/>
                    <a:gd name="connsiteY3" fmla="*/ 343859 h 346991"/>
                    <a:gd name="connsiteX4" fmla="*/ 73600 w 295382"/>
                    <a:gd name="connsiteY4" fmla="*/ 241467 h 346991"/>
                    <a:gd name="connsiteX5" fmla="*/ 4447 w 295382"/>
                    <a:gd name="connsiteY5" fmla="*/ 129906 h 346991"/>
                    <a:gd name="connsiteX6" fmla="*/ 22786 w 295382"/>
                    <a:gd name="connsiteY6" fmla="*/ 40122 h 346991"/>
                    <a:gd name="connsiteX7" fmla="*/ 120975 w 295382"/>
                    <a:gd name="connsiteY7" fmla="*/ 6 h 346991"/>
                    <a:gd name="connsiteX8" fmla="*/ 140078 w 295382"/>
                    <a:gd name="connsiteY8" fmla="*/ 19873 h 346991"/>
                    <a:gd name="connsiteX9" fmla="*/ 177138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77138" y="129524"/>
                      </a:moveTo>
                      <a:cubicBezTo>
                        <a:pt x="206939" y="158942"/>
                        <a:pt x="243234" y="176517"/>
                        <a:pt x="282204" y="190271"/>
                      </a:cubicBezTo>
                      <a:cubicBezTo>
                        <a:pt x="289846" y="192946"/>
                        <a:pt x="298251" y="195620"/>
                        <a:pt x="294430" y="205172"/>
                      </a:cubicBezTo>
                      <a:cubicBezTo>
                        <a:pt x="291374" y="213195"/>
                        <a:pt x="232919" y="370985"/>
                        <a:pt x="201208" y="343859"/>
                      </a:cubicBezTo>
                      <a:cubicBezTo>
                        <a:pt x="156889" y="311766"/>
                        <a:pt x="111042" y="281966"/>
                        <a:pt x="73600" y="241467"/>
                      </a:cubicBezTo>
                      <a:cubicBezTo>
                        <a:pt x="43035" y="208610"/>
                        <a:pt x="17055" y="173079"/>
                        <a:pt x="4447" y="129906"/>
                      </a:cubicBezTo>
                      <a:cubicBezTo>
                        <a:pt x="-2812" y="104308"/>
                        <a:pt x="-3958" y="58843"/>
                        <a:pt x="22786" y="40122"/>
                      </a:cubicBezTo>
                      <a:cubicBezTo>
                        <a:pt x="52205" y="18727"/>
                        <a:pt x="82005" y="-376"/>
                        <a:pt x="120975" y="6"/>
                      </a:cubicBezTo>
                      <a:cubicBezTo>
                        <a:pt x="136258" y="388"/>
                        <a:pt x="141607" y="4972"/>
                        <a:pt x="140078" y="19873"/>
                      </a:cubicBezTo>
                      <a:cubicBezTo>
                        <a:pt x="137786" y="50055"/>
                        <a:pt x="168351" y="121118"/>
                        <a:pt x="177138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3EBE4DBE-1B56-7DDD-56E9-568CBC90F6A6}"/>
                    </a:ext>
                  </a:extLst>
                </p:cNvPr>
                <p:cNvSpPr/>
                <p:nvPr/>
              </p:nvSpPr>
              <p:spPr>
                <a:xfrm>
                  <a:off x="10146351" y="2800853"/>
                  <a:ext cx="177703" cy="91580"/>
                </a:xfrm>
                <a:custGeom>
                  <a:avLst/>
                  <a:gdLst>
                    <a:gd name="connsiteX0" fmla="*/ 227325 w 230069"/>
                    <a:gd name="connsiteY0" fmla="*/ 6113 h 118567"/>
                    <a:gd name="connsiteX1" fmla="*/ 129136 w 230069"/>
                    <a:gd name="connsiteY1" fmla="*/ 61130 h 118567"/>
                    <a:gd name="connsiteX2" fmla="*/ 23306 w 230069"/>
                    <a:gd name="connsiteY2" fmla="*/ 114618 h 118567"/>
                    <a:gd name="connsiteX3" fmla="*/ 764 w 230069"/>
                    <a:gd name="connsiteY3" fmla="*/ 105830 h 118567"/>
                    <a:gd name="connsiteX4" fmla="*/ 0 w 230069"/>
                    <a:gd name="connsiteY4" fmla="*/ 7641 h 118567"/>
                    <a:gd name="connsiteX5" fmla="*/ 228472 w 230069"/>
                    <a:gd name="connsiteY5" fmla="*/ 0 h 118567"/>
                    <a:gd name="connsiteX6" fmla="*/ 227325 w 230069"/>
                    <a:gd name="connsiteY6" fmla="*/ 6113 h 118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069" h="118567">
                      <a:moveTo>
                        <a:pt x="227325" y="6113"/>
                      </a:moveTo>
                      <a:cubicBezTo>
                        <a:pt x="197525" y="30183"/>
                        <a:pt x="161993" y="43173"/>
                        <a:pt x="129136" y="61130"/>
                      </a:cubicBezTo>
                      <a:cubicBezTo>
                        <a:pt x="94369" y="80233"/>
                        <a:pt x="58455" y="96661"/>
                        <a:pt x="23306" y="114618"/>
                      </a:cubicBezTo>
                      <a:cubicBezTo>
                        <a:pt x="11462" y="120731"/>
                        <a:pt x="3439" y="121113"/>
                        <a:pt x="764" y="105830"/>
                      </a:cubicBezTo>
                      <a:cubicBezTo>
                        <a:pt x="382" y="72973"/>
                        <a:pt x="382" y="40498"/>
                        <a:pt x="0" y="7641"/>
                      </a:cubicBezTo>
                      <a:cubicBezTo>
                        <a:pt x="76794" y="29419"/>
                        <a:pt x="152824" y="25216"/>
                        <a:pt x="228472" y="0"/>
                      </a:cubicBezTo>
                      <a:cubicBezTo>
                        <a:pt x="230764" y="2292"/>
                        <a:pt x="230764" y="4585"/>
                        <a:pt x="227325" y="6113"/>
                      </a:cubicBezTo>
                      <a:close/>
                    </a:path>
                  </a:pathLst>
                </a:custGeom>
                <a:solidFill>
                  <a:srgbClr val="E0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F907D499-8278-ED65-51F7-07FA7F1029E3}"/>
                    </a:ext>
                  </a:extLst>
                </p:cNvPr>
                <p:cNvSpPr/>
                <p:nvPr/>
              </p:nvSpPr>
              <p:spPr>
                <a:xfrm>
                  <a:off x="10158450" y="4336719"/>
                  <a:ext cx="146074" cy="39465"/>
                </a:xfrm>
                <a:custGeom>
                  <a:avLst/>
                  <a:gdLst>
                    <a:gd name="connsiteX0" fmla="*/ 0 w 189119"/>
                    <a:gd name="connsiteY0" fmla="*/ 50215 h 51094"/>
                    <a:gd name="connsiteX1" fmla="*/ 5731 w 189119"/>
                    <a:gd name="connsiteY1" fmla="*/ 4367 h 51094"/>
                    <a:gd name="connsiteX2" fmla="*/ 25598 w 189119"/>
                    <a:gd name="connsiteY2" fmla="*/ 547 h 51094"/>
                    <a:gd name="connsiteX3" fmla="*/ 157027 w 189119"/>
                    <a:gd name="connsiteY3" fmla="*/ 4749 h 51094"/>
                    <a:gd name="connsiteX4" fmla="*/ 182242 w 189119"/>
                    <a:gd name="connsiteY4" fmla="*/ 11244 h 51094"/>
                    <a:gd name="connsiteX5" fmla="*/ 189119 w 189119"/>
                    <a:gd name="connsiteY5" fmla="*/ 44484 h 51094"/>
                    <a:gd name="connsiteX6" fmla="*/ 175365 w 189119"/>
                    <a:gd name="connsiteY6" fmla="*/ 50979 h 51094"/>
                    <a:gd name="connsiteX7" fmla="*/ 0 w 189119"/>
                    <a:gd name="connsiteY7" fmla="*/ 50215 h 51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9119" h="51094">
                      <a:moveTo>
                        <a:pt x="0" y="50215"/>
                      </a:moveTo>
                      <a:cubicBezTo>
                        <a:pt x="1910" y="34932"/>
                        <a:pt x="3821" y="19650"/>
                        <a:pt x="5731" y="4367"/>
                      </a:cubicBezTo>
                      <a:cubicBezTo>
                        <a:pt x="11844" y="-217"/>
                        <a:pt x="18721" y="-599"/>
                        <a:pt x="25598" y="547"/>
                      </a:cubicBezTo>
                      <a:cubicBezTo>
                        <a:pt x="69153" y="6660"/>
                        <a:pt x="113090" y="4367"/>
                        <a:pt x="157027" y="4749"/>
                      </a:cubicBezTo>
                      <a:cubicBezTo>
                        <a:pt x="166196" y="4749"/>
                        <a:pt x="174983" y="4749"/>
                        <a:pt x="182242" y="11244"/>
                      </a:cubicBezTo>
                      <a:cubicBezTo>
                        <a:pt x="184917" y="22324"/>
                        <a:pt x="181478" y="34550"/>
                        <a:pt x="189119" y="44484"/>
                      </a:cubicBezTo>
                      <a:cubicBezTo>
                        <a:pt x="187209" y="52507"/>
                        <a:pt x="181096" y="50979"/>
                        <a:pt x="175365" y="50979"/>
                      </a:cubicBezTo>
                      <a:cubicBezTo>
                        <a:pt x="117292" y="50596"/>
                        <a:pt x="58455" y="50215"/>
                        <a:pt x="0" y="50215"/>
                      </a:cubicBezTo>
                      <a:close/>
                    </a:path>
                  </a:pathLst>
                </a:custGeom>
                <a:solidFill>
                  <a:srgbClr val="38505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:a16="http://schemas.microsoft.com/office/drawing/2014/main" id="{03201385-54E8-E0DC-4AE4-40595495D8B5}"/>
                    </a:ext>
                  </a:extLst>
                </p:cNvPr>
                <p:cNvSpPr/>
                <p:nvPr/>
              </p:nvSpPr>
              <p:spPr>
                <a:xfrm>
                  <a:off x="10168425" y="3952287"/>
                  <a:ext cx="125374" cy="163531"/>
                </a:xfrm>
                <a:custGeom>
                  <a:avLst/>
                  <a:gdLst>
                    <a:gd name="connsiteX0" fmla="*/ 457 w 162319"/>
                    <a:gd name="connsiteY0" fmla="*/ 10373 h 211720"/>
                    <a:gd name="connsiteX1" fmla="*/ 10773 w 162319"/>
                    <a:gd name="connsiteY1" fmla="*/ 822 h 211720"/>
                    <a:gd name="connsiteX2" fmla="*/ 154045 w 162319"/>
                    <a:gd name="connsiteY2" fmla="*/ 29094 h 211720"/>
                    <a:gd name="connsiteX3" fmla="*/ 161686 w 162319"/>
                    <a:gd name="connsiteY3" fmla="*/ 42466 h 211720"/>
                    <a:gd name="connsiteX4" fmla="*/ 115075 w 162319"/>
                    <a:gd name="connsiteY4" fmla="*/ 189941 h 211720"/>
                    <a:gd name="connsiteX5" fmla="*/ 61968 w 162319"/>
                    <a:gd name="connsiteY5" fmla="*/ 197201 h 211720"/>
                    <a:gd name="connsiteX6" fmla="*/ 457 w 162319"/>
                    <a:gd name="connsiteY6" fmla="*/ 10373 h 21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2319" h="211720">
                      <a:moveTo>
                        <a:pt x="457" y="10373"/>
                      </a:moveTo>
                      <a:cubicBezTo>
                        <a:pt x="-1453" y="822"/>
                        <a:pt x="2749" y="-1470"/>
                        <a:pt x="10773" y="822"/>
                      </a:cubicBezTo>
                      <a:cubicBezTo>
                        <a:pt x="57766" y="13812"/>
                        <a:pt x="106287" y="21071"/>
                        <a:pt x="154045" y="29094"/>
                      </a:cubicBezTo>
                      <a:cubicBezTo>
                        <a:pt x="162450" y="30622"/>
                        <a:pt x="163214" y="34825"/>
                        <a:pt x="161686" y="42466"/>
                      </a:cubicBezTo>
                      <a:cubicBezTo>
                        <a:pt x="156337" y="70357"/>
                        <a:pt x="151752" y="128048"/>
                        <a:pt x="115075" y="189941"/>
                      </a:cubicBezTo>
                      <a:cubicBezTo>
                        <a:pt x="99792" y="215539"/>
                        <a:pt x="74194" y="219360"/>
                        <a:pt x="61968" y="197201"/>
                      </a:cubicBezTo>
                      <a:cubicBezTo>
                        <a:pt x="24145" y="128048"/>
                        <a:pt x="3895" y="26420"/>
                        <a:pt x="457" y="10373"/>
                      </a:cubicBezTo>
                      <a:close/>
                    </a:path>
                  </a:pathLst>
                </a:custGeom>
                <a:solidFill>
                  <a:srgbClr val="FD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20C620E1-0910-EC72-914F-3FBCA1C39904}"/>
                    </a:ext>
                  </a:extLst>
                </p:cNvPr>
                <p:cNvSpPr/>
                <p:nvPr/>
              </p:nvSpPr>
              <p:spPr>
                <a:xfrm>
                  <a:off x="9835316" y="3148185"/>
                  <a:ext cx="321954" cy="528228"/>
                </a:xfrm>
                <a:custGeom>
                  <a:avLst/>
                  <a:gdLst>
                    <a:gd name="connsiteX0" fmla="*/ 409568 w 416827"/>
                    <a:gd name="connsiteY0" fmla="*/ 683887 h 683886"/>
                    <a:gd name="connsiteX1" fmla="*/ 289601 w 416827"/>
                    <a:gd name="connsiteY1" fmla="*/ 462674 h 683886"/>
                    <a:gd name="connsiteX2" fmla="*/ 71063 w 416827"/>
                    <a:gd name="connsiteY2" fmla="*/ 255216 h 683886"/>
                    <a:gd name="connsiteX3" fmla="*/ 56927 w 416827"/>
                    <a:gd name="connsiteY3" fmla="*/ 248339 h 683886"/>
                    <a:gd name="connsiteX4" fmla="*/ 53488 w 416827"/>
                    <a:gd name="connsiteY4" fmla="*/ 242608 h 683886"/>
                    <a:gd name="connsiteX5" fmla="*/ 127608 w 416827"/>
                    <a:gd name="connsiteY5" fmla="*/ 154734 h 683886"/>
                    <a:gd name="connsiteX6" fmla="*/ 205548 w 416827"/>
                    <a:gd name="connsiteY6" fmla="*/ 64568 h 683886"/>
                    <a:gd name="connsiteX7" fmla="*/ 0 w 416827"/>
                    <a:gd name="connsiteY7" fmla="*/ 7641 h 683886"/>
                    <a:gd name="connsiteX8" fmla="*/ 1528 w 416827"/>
                    <a:gd name="connsiteY8" fmla="*/ 0 h 683886"/>
                    <a:gd name="connsiteX9" fmla="*/ 212807 w 416827"/>
                    <a:gd name="connsiteY9" fmla="*/ 61130 h 683886"/>
                    <a:gd name="connsiteX10" fmla="*/ 133339 w 416827"/>
                    <a:gd name="connsiteY10" fmla="*/ 160083 h 683886"/>
                    <a:gd name="connsiteX11" fmla="*/ 61512 w 416827"/>
                    <a:gd name="connsiteY11" fmla="*/ 241844 h 683886"/>
                    <a:gd name="connsiteX12" fmla="*/ 74884 w 416827"/>
                    <a:gd name="connsiteY12" fmla="*/ 248339 h 683886"/>
                    <a:gd name="connsiteX13" fmla="*/ 296860 w 416827"/>
                    <a:gd name="connsiteY13" fmla="*/ 458854 h 683886"/>
                    <a:gd name="connsiteX14" fmla="*/ 416827 w 416827"/>
                    <a:gd name="connsiteY14" fmla="*/ 680066 h 683886"/>
                    <a:gd name="connsiteX15" fmla="*/ 409568 w 416827"/>
                    <a:gd name="connsiteY15" fmla="*/ 683887 h 683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16827" h="683886">
                      <a:moveTo>
                        <a:pt x="409568" y="683887"/>
                      </a:moveTo>
                      <a:cubicBezTo>
                        <a:pt x="409186" y="683123"/>
                        <a:pt x="375565" y="623139"/>
                        <a:pt x="289601" y="462674"/>
                      </a:cubicBezTo>
                      <a:cubicBezTo>
                        <a:pt x="214718" y="323223"/>
                        <a:pt x="110033" y="273937"/>
                        <a:pt x="71063" y="255216"/>
                      </a:cubicBezTo>
                      <a:cubicBezTo>
                        <a:pt x="64568" y="252159"/>
                        <a:pt x="59983" y="249867"/>
                        <a:pt x="56927" y="248339"/>
                      </a:cubicBezTo>
                      <a:cubicBezTo>
                        <a:pt x="55017" y="247193"/>
                        <a:pt x="53488" y="245282"/>
                        <a:pt x="53488" y="242608"/>
                      </a:cubicBezTo>
                      <a:cubicBezTo>
                        <a:pt x="51960" y="230000"/>
                        <a:pt x="80615" y="200964"/>
                        <a:pt x="127608" y="154734"/>
                      </a:cubicBezTo>
                      <a:cubicBezTo>
                        <a:pt x="160465" y="122259"/>
                        <a:pt x="209751" y="73738"/>
                        <a:pt x="205548" y="64568"/>
                      </a:cubicBezTo>
                      <a:cubicBezTo>
                        <a:pt x="197907" y="49286"/>
                        <a:pt x="75266" y="21395"/>
                        <a:pt x="0" y="7641"/>
                      </a:cubicBezTo>
                      <a:lnTo>
                        <a:pt x="1528" y="0"/>
                      </a:lnTo>
                      <a:cubicBezTo>
                        <a:pt x="34767" y="6113"/>
                        <a:pt x="201345" y="37824"/>
                        <a:pt x="212807" y="61130"/>
                      </a:cubicBezTo>
                      <a:cubicBezTo>
                        <a:pt x="218920" y="73738"/>
                        <a:pt x="191794" y="102392"/>
                        <a:pt x="133339" y="160083"/>
                      </a:cubicBezTo>
                      <a:cubicBezTo>
                        <a:pt x="103538" y="189502"/>
                        <a:pt x="58837" y="233439"/>
                        <a:pt x="61512" y="241844"/>
                      </a:cubicBezTo>
                      <a:cubicBezTo>
                        <a:pt x="64186" y="243372"/>
                        <a:pt x="68771" y="245664"/>
                        <a:pt x="74884" y="248339"/>
                      </a:cubicBezTo>
                      <a:cubicBezTo>
                        <a:pt x="114618" y="267060"/>
                        <a:pt x="220831" y="317110"/>
                        <a:pt x="296860" y="458854"/>
                      </a:cubicBezTo>
                      <a:cubicBezTo>
                        <a:pt x="382824" y="619319"/>
                        <a:pt x="416445" y="679302"/>
                        <a:pt x="416827" y="680066"/>
                      </a:cubicBezTo>
                      <a:lnTo>
                        <a:pt x="409568" y="683887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6" name="Freeform: Shape 245">
                  <a:extLst>
                    <a:ext uri="{FF2B5EF4-FFF2-40B4-BE49-F238E27FC236}">
                      <a16:creationId xmlns:a16="http://schemas.microsoft.com/office/drawing/2014/main" id="{7F7C9C24-33DC-D102-399F-2D16CE3E5CF1}"/>
                    </a:ext>
                  </a:extLst>
                </p:cNvPr>
                <p:cNvSpPr/>
                <p:nvPr/>
              </p:nvSpPr>
              <p:spPr>
                <a:xfrm>
                  <a:off x="10302163" y="3098018"/>
                  <a:ext cx="395138" cy="605544"/>
                </a:xfrm>
                <a:custGeom>
                  <a:avLst/>
                  <a:gdLst>
                    <a:gd name="connsiteX0" fmla="*/ 6877 w 511577"/>
                    <a:gd name="connsiteY0" fmla="*/ 783986 h 783986"/>
                    <a:gd name="connsiteX1" fmla="*/ 0 w 511577"/>
                    <a:gd name="connsiteY1" fmla="*/ 780548 h 783986"/>
                    <a:gd name="connsiteX2" fmla="*/ 186445 w 511577"/>
                    <a:gd name="connsiteY2" fmla="*/ 437458 h 783986"/>
                    <a:gd name="connsiteX3" fmla="*/ 323987 w 511577"/>
                    <a:gd name="connsiteY3" fmla="*/ 322840 h 783986"/>
                    <a:gd name="connsiteX4" fmla="*/ 357226 w 511577"/>
                    <a:gd name="connsiteY4" fmla="*/ 300299 h 783986"/>
                    <a:gd name="connsiteX5" fmla="*/ 353023 w 511577"/>
                    <a:gd name="connsiteY5" fmla="*/ 291894 h 783986"/>
                    <a:gd name="connsiteX6" fmla="*/ 326661 w 511577"/>
                    <a:gd name="connsiteY6" fmla="*/ 266678 h 783986"/>
                    <a:gd name="connsiteX7" fmla="*/ 206312 w 511577"/>
                    <a:gd name="connsiteY7" fmla="*/ 122641 h 783986"/>
                    <a:gd name="connsiteX8" fmla="*/ 216628 w 511577"/>
                    <a:gd name="connsiteY8" fmla="*/ 114618 h 783986"/>
                    <a:gd name="connsiteX9" fmla="*/ 485980 w 511577"/>
                    <a:gd name="connsiteY9" fmla="*/ 35532 h 783986"/>
                    <a:gd name="connsiteX10" fmla="*/ 503937 w 511577"/>
                    <a:gd name="connsiteY10" fmla="*/ 0 h 783986"/>
                    <a:gd name="connsiteX11" fmla="*/ 511578 w 511577"/>
                    <a:gd name="connsiteY11" fmla="*/ 0 h 783986"/>
                    <a:gd name="connsiteX12" fmla="*/ 490564 w 511577"/>
                    <a:gd name="connsiteY12" fmla="*/ 41645 h 783986"/>
                    <a:gd name="connsiteX13" fmla="*/ 218156 w 511577"/>
                    <a:gd name="connsiteY13" fmla="*/ 122259 h 783986"/>
                    <a:gd name="connsiteX14" fmla="*/ 213953 w 511577"/>
                    <a:gd name="connsiteY14" fmla="*/ 124934 h 783986"/>
                    <a:gd name="connsiteX15" fmla="*/ 332010 w 511577"/>
                    <a:gd name="connsiteY15" fmla="*/ 261329 h 783986"/>
                    <a:gd name="connsiteX16" fmla="*/ 358372 w 511577"/>
                    <a:gd name="connsiteY16" fmla="*/ 286927 h 783986"/>
                    <a:gd name="connsiteX17" fmla="*/ 364867 w 511577"/>
                    <a:gd name="connsiteY17" fmla="*/ 301827 h 783986"/>
                    <a:gd name="connsiteX18" fmla="*/ 327807 w 511577"/>
                    <a:gd name="connsiteY18" fmla="*/ 329717 h 783986"/>
                    <a:gd name="connsiteX19" fmla="*/ 193322 w 511577"/>
                    <a:gd name="connsiteY19" fmla="*/ 441661 h 783986"/>
                    <a:gd name="connsiteX20" fmla="*/ 6877 w 511577"/>
                    <a:gd name="connsiteY20" fmla="*/ 783986 h 78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1577" h="783986">
                      <a:moveTo>
                        <a:pt x="6877" y="783986"/>
                      </a:moveTo>
                      <a:lnTo>
                        <a:pt x="0" y="780548"/>
                      </a:lnTo>
                      <a:cubicBezTo>
                        <a:pt x="1146" y="778256"/>
                        <a:pt x="111179" y="555133"/>
                        <a:pt x="186445" y="437458"/>
                      </a:cubicBezTo>
                      <a:cubicBezTo>
                        <a:pt x="229618" y="370216"/>
                        <a:pt x="286545" y="341943"/>
                        <a:pt x="323987" y="322840"/>
                      </a:cubicBezTo>
                      <a:cubicBezTo>
                        <a:pt x="341943" y="314053"/>
                        <a:pt x="356079" y="306794"/>
                        <a:pt x="357226" y="300299"/>
                      </a:cubicBezTo>
                      <a:cubicBezTo>
                        <a:pt x="357608" y="298007"/>
                        <a:pt x="356079" y="295332"/>
                        <a:pt x="353023" y="291894"/>
                      </a:cubicBezTo>
                      <a:cubicBezTo>
                        <a:pt x="347292" y="286163"/>
                        <a:pt x="337741" y="276993"/>
                        <a:pt x="326661" y="266678"/>
                      </a:cubicBezTo>
                      <a:cubicBezTo>
                        <a:pt x="259801" y="203256"/>
                        <a:pt x="200199" y="144419"/>
                        <a:pt x="206312" y="122641"/>
                      </a:cubicBezTo>
                      <a:cubicBezTo>
                        <a:pt x="207076" y="119585"/>
                        <a:pt x="209751" y="115764"/>
                        <a:pt x="216628" y="114618"/>
                      </a:cubicBezTo>
                      <a:cubicBezTo>
                        <a:pt x="263239" y="106213"/>
                        <a:pt x="468405" y="48522"/>
                        <a:pt x="485980" y="35532"/>
                      </a:cubicBezTo>
                      <a:cubicBezTo>
                        <a:pt x="503172" y="22924"/>
                        <a:pt x="503937" y="382"/>
                        <a:pt x="503937" y="0"/>
                      </a:cubicBezTo>
                      <a:lnTo>
                        <a:pt x="511578" y="0"/>
                      </a:lnTo>
                      <a:cubicBezTo>
                        <a:pt x="511578" y="1146"/>
                        <a:pt x="510814" y="26744"/>
                        <a:pt x="490564" y="41645"/>
                      </a:cubicBezTo>
                      <a:cubicBezTo>
                        <a:pt x="471080" y="56163"/>
                        <a:pt x="261711" y="114236"/>
                        <a:pt x="218156" y="122259"/>
                      </a:cubicBezTo>
                      <a:cubicBezTo>
                        <a:pt x="214335" y="123023"/>
                        <a:pt x="213953" y="124551"/>
                        <a:pt x="213953" y="124934"/>
                      </a:cubicBezTo>
                      <a:cubicBezTo>
                        <a:pt x="208222" y="144037"/>
                        <a:pt x="291893" y="223123"/>
                        <a:pt x="332010" y="261329"/>
                      </a:cubicBezTo>
                      <a:cubicBezTo>
                        <a:pt x="343090" y="271645"/>
                        <a:pt x="352641" y="280814"/>
                        <a:pt x="358372" y="286927"/>
                      </a:cubicBezTo>
                      <a:cubicBezTo>
                        <a:pt x="363721" y="292276"/>
                        <a:pt x="365631" y="297242"/>
                        <a:pt x="364867" y="301827"/>
                      </a:cubicBezTo>
                      <a:cubicBezTo>
                        <a:pt x="363339" y="312143"/>
                        <a:pt x="349202" y="319020"/>
                        <a:pt x="327807" y="329717"/>
                      </a:cubicBezTo>
                      <a:cubicBezTo>
                        <a:pt x="291129" y="348056"/>
                        <a:pt x="235349" y="375947"/>
                        <a:pt x="193322" y="441661"/>
                      </a:cubicBezTo>
                      <a:cubicBezTo>
                        <a:pt x="117674" y="558571"/>
                        <a:pt x="8023" y="781694"/>
                        <a:pt x="6877" y="783986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9" name="Freeform: Shape 248">
                  <a:extLst>
                    <a:ext uri="{FF2B5EF4-FFF2-40B4-BE49-F238E27FC236}">
                      <a16:creationId xmlns:a16="http://schemas.microsoft.com/office/drawing/2014/main" id="{037C829E-D1F5-5603-C34D-375A5F1ED9CE}"/>
                    </a:ext>
                  </a:extLst>
                </p:cNvPr>
                <p:cNvSpPr/>
                <p:nvPr/>
              </p:nvSpPr>
              <p:spPr>
                <a:xfrm>
                  <a:off x="10012966" y="3400790"/>
                  <a:ext cx="703811" cy="585772"/>
                </a:xfrm>
                <a:custGeom>
                  <a:avLst/>
                  <a:gdLst>
                    <a:gd name="connsiteX0" fmla="*/ 471844 w 911211"/>
                    <a:gd name="connsiteY0" fmla="*/ 758388 h 758388"/>
                    <a:gd name="connsiteX1" fmla="*/ 7641 w 911211"/>
                    <a:gd name="connsiteY1" fmla="*/ 639186 h 758388"/>
                    <a:gd name="connsiteX2" fmla="*/ 5731 w 911211"/>
                    <a:gd name="connsiteY2" fmla="*/ 638040 h 758388"/>
                    <a:gd name="connsiteX3" fmla="*/ 0 w 911211"/>
                    <a:gd name="connsiteY3" fmla="*/ 409950 h 758388"/>
                    <a:gd name="connsiteX4" fmla="*/ 4203 w 911211"/>
                    <a:gd name="connsiteY4" fmla="*/ 410332 h 758388"/>
                    <a:gd name="connsiteX5" fmla="*/ 438986 w 911211"/>
                    <a:gd name="connsiteY5" fmla="*/ 440515 h 758388"/>
                    <a:gd name="connsiteX6" fmla="*/ 672043 w 911211"/>
                    <a:gd name="connsiteY6" fmla="*/ 320930 h 758388"/>
                    <a:gd name="connsiteX7" fmla="*/ 627342 w 911211"/>
                    <a:gd name="connsiteY7" fmla="*/ 3056 h 758388"/>
                    <a:gd name="connsiteX8" fmla="*/ 634219 w 911211"/>
                    <a:gd name="connsiteY8" fmla="*/ 0 h 758388"/>
                    <a:gd name="connsiteX9" fmla="*/ 678538 w 911211"/>
                    <a:gd name="connsiteY9" fmla="*/ 325133 h 758388"/>
                    <a:gd name="connsiteX10" fmla="*/ 438986 w 911211"/>
                    <a:gd name="connsiteY10" fmla="*/ 448156 h 758388"/>
                    <a:gd name="connsiteX11" fmla="*/ 438604 w 911211"/>
                    <a:gd name="connsiteY11" fmla="*/ 448156 h 758388"/>
                    <a:gd name="connsiteX12" fmla="*/ 8023 w 911211"/>
                    <a:gd name="connsiteY12" fmla="*/ 418355 h 758388"/>
                    <a:gd name="connsiteX13" fmla="*/ 13372 w 911211"/>
                    <a:gd name="connsiteY13" fmla="*/ 633455 h 758388"/>
                    <a:gd name="connsiteX14" fmla="*/ 497441 w 911211"/>
                    <a:gd name="connsiteY14" fmla="*/ 750365 h 758388"/>
                    <a:gd name="connsiteX15" fmla="*/ 906627 w 911211"/>
                    <a:gd name="connsiteY15" fmla="*/ 625431 h 758388"/>
                    <a:gd name="connsiteX16" fmla="*/ 911212 w 911211"/>
                    <a:gd name="connsiteY16" fmla="*/ 631545 h 758388"/>
                    <a:gd name="connsiteX17" fmla="*/ 497824 w 911211"/>
                    <a:gd name="connsiteY17" fmla="*/ 758006 h 758388"/>
                    <a:gd name="connsiteX18" fmla="*/ 471844 w 911211"/>
                    <a:gd name="connsiteY18" fmla="*/ 758388 h 758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11211" h="758388">
                      <a:moveTo>
                        <a:pt x="471844" y="758388"/>
                      </a:moveTo>
                      <a:cubicBezTo>
                        <a:pt x="235731" y="758388"/>
                        <a:pt x="9934" y="640332"/>
                        <a:pt x="7641" y="639186"/>
                      </a:cubicBezTo>
                      <a:lnTo>
                        <a:pt x="5731" y="638040"/>
                      </a:lnTo>
                      <a:lnTo>
                        <a:pt x="0" y="409950"/>
                      </a:lnTo>
                      <a:lnTo>
                        <a:pt x="4203" y="410332"/>
                      </a:lnTo>
                      <a:cubicBezTo>
                        <a:pt x="8023" y="410714"/>
                        <a:pt x="388173" y="440897"/>
                        <a:pt x="438986" y="440515"/>
                      </a:cubicBezTo>
                      <a:cubicBezTo>
                        <a:pt x="494003" y="440133"/>
                        <a:pt x="613206" y="414917"/>
                        <a:pt x="672043" y="320930"/>
                      </a:cubicBezTo>
                      <a:cubicBezTo>
                        <a:pt x="730880" y="226943"/>
                        <a:pt x="628488" y="5349"/>
                        <a:pt x="627342" y="3056"/>
                      </a:cubicBezTo>
                      <a:lnTo>
                        <a:pt x="634219" y="0"/>
                      </a:lnTo>
                      <a:cubicBezTo>
                        <a:pt x="638422" y="9169"/>
                        <a:pt x="739667" y="227707"/>
                        <a:pt x="678538" y="325133"/>
                      </a:cubicBezTo>
                      <a:cubicBezTo>
                        <a:pt x="617790" y="421794"/>
                        <a:pt x="495149" y="447774"/>
                        <a:pt x="438986" y="448156"/>
                      </a:cubicBezTo>
                      <a:cubicBezTo>
                        <a:pt x="438986" y="448156"/>
                        <a:pt x="438604" y="448156"/>
                        <a:pt x="438604" y="448156"/>
                      </a:cubicBezTo>
                      <a:cubicBezTo>
                        <a:pt x="388173" y="448156"/>
                        <a:pt x="51960" y="421794"/>
                        <a:pt x="8023" y="418355"/>
                      </a:cubicBezTo>
                      <a:lnTo>
                        <a:pt x="13372" y="633455"/>
                      </a:lnTo>
                      <a:cubicBezTo>
                        <a:pt x="37060" y="645681"/>
                        <a:pt x="265913" y="759152"/>
                        <a:pt x="497441" y="750365"/>
                      </a:cubicBezTo>
                      <a:cubicBezTo>
                        <a:pt x="740432" y="741196"/>
                        <a:pt x="905099" y="626578"/>
                        <a:pt x="906627" y="625431"/>
                      </a:cubicBezTo>
                      <a:lnTo>
                        <a:pt x="911212" y="631545"/>
                      </a:lnTo>
                      <a:cubicBezTo>
                        <a:pt x="909684" y="632691"/>
                        <a:pt x="743106" y="748837"/>
                        <a:pt x="497824" y="758006"/>
                      </a:cubicBezTo>
                      <a:cubicBezTo>
                        <a:pt x="488654" y="758006"/>
                        <a:pt x="480249" y="758388"/>
                        <a:pt x="471844" y="758388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0" name="Freeform: Shape 249">
                  <a:extLst>
                    <a:ext uri="{FF2B5EF4-FFF2-40B4-BE49-F238E27FC236}">
                      <a16:creationId xmlns:a16="http://schemas.microsoft.com/office/drawing/2014/main" id="{58EE4243-6859-21CF-4698-046C40A29261}"/>
                    </a:ext>
                  </a:extLst>
                </p:cNvPr>
                <p:cNvSpPr/>
                <p:nvPr/>
              </p:nvSpPr>
              <p:spPr>
                <a:xfrm>
                  <a:off x="10317493" y="3317849"/>
                  <a:ext cx="217819" cy="75268"/>
                </a:xfrm>
                <a:custGeom>
                  <a:avLst/>
                  <a:gdLst>
                    <a:gd name="connsiteX0" fmla="*/ 142147 w 282006"/>
                    <a:gd name="connsiteY0" fmla="*/ 406 h 97448"/>
                    <a:gd name="connsiteX1" fmla="*/ 265934 w 282006"/>
                    <a:gd name="connsiteY1" fmla="*/ 24 h 97448"/>
                    <a:gd name="connsiteX2" fmla="*/ 281980 w 282006"/>
                    <a:gd name="connsiteY2" fmla="*/ 16070 h 97448"/>
                    <a:gd name="connsiteX3" fmla="*/ 281598 w 282006"/>
                    <a:gd name="connsiteY3" fmla="*/ 81020 h 97448"/>
                    <a:gd name="connsiteX4" fmla="*/ 267080 w 282006"/>
                    <a:gd name="connsiteY4" fmla="*/ 97449 h 97448"/>
                    <a:gd name="connsiteX5" fmla="*/ 11864 w 282006"/>
                    <a:gd name="connsiteY5" fmla="*/ 97067 h 97448"/>
                    <a:gd name="connsiteX6" fmla="*/ 20 w 282006"/>
                    <a:gd name="connsiteY6" fmla="*/ 84459 h 97448"/>
                    <a:gd name="connsiteX7" fmla="*/ 20 w 282006"/>
                    <a:gd name="connsiteY7" fmla="*/ 14160 h 97448"/>
                    <a:gd name="connsiteX8" fmla="*/ 14539 w 282006"/>
                    <a:gd name="connsiteY8" fmla="*/ 406 h 97448"/>
                    <a:gd name="connsiteX9" fmla="*/ 142147 w 282006"/>
                    <a:gd name="connsiteY9" fmla="*/ 406 h 97448"/>
                    <a:gd name="connsiteX10" fmla="*/ 142147 w 282006"/>
                    <a:gd name="connsiteY10" fmla="*/ 406 h 97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2006" h="97448">
                      <a:moveTo>
                        <a:pt x="142147" y="406"/>
                      </a:moveTo>
                      <a:cubicBezTo>
                        <a:pt x="183409" y="406"/>
                        <a:pt x="224672" y="788"/>
                        <a:pt x="265934" y="24"/>
                      </a:cubicBezTo>
                      <a:cubicBezTo>
                        <a:pt x="278542" y="-358"/>
                        <a:pt x="282363" y="3844"/>
                        <a:pt x="281980" y="16070"/>
                      </a:cubicBezTo>
                      <a:cubicBezTo>
                        <a:pt x="280834" y="37465"/>
                        <a:pt x="281216" y="59243"/>
                        <a:pt x="281598" y="81020"/>
                      </a:cubicBezTo>
                      <a:cubicBezTo>
                        <a:pt x="281980" y="91718"/>
                        <a:pt x="279306" y="97449"/>
                        <a:pt x="267080" y="97449"/>
                      </a:cubicBezTo>
                      <a:cubicBezTo>
                        <a:pt x="181881" y="97067"/>
                        <a:pt x="96682" y="97067"/>
                        <a:pt x="11864" y="97067"/>
                      </a:cubicBezTo>
                      <a:cubicBezTo>
                        <a:pt x="2695" y="97067"/>
                        <a:pt x="20" y="93246"/>
                        <a:pt x="20" y="84459"/>
                      </a:cubicBezTo>
                      <a:cubicBezTo>
                        <a:pt x="403" y="61153"/>
                        <a:pt x="785" y="37465"/>
                        <a:pt x="20" y="14160"/>
                      </a:cubicBezTo>
                      <a:cubicBezTo>
                        <a:pt x="-361" y="2698"/>
                        <a:pt x="4605" y="406"/>
                        <a:pt x="14539" y="406"/>
                      </a:cubicBezTo>
                      <a:cubicBezTo>
                        <a:pt x="57329" y="788"/>
                        <a:pt x="99738" y="406"/>
                        <a:pt x="142147" y="406"/>
                      </a:cubicBezTo>
                      <a:cubicBezTo>
                        <a:pt x="142147" y="406"/>
                        <a:pt x="142147" y="406"/>
                        <a:pt x="142147" y="406"/>
                      </a:cubicBezTo>
                      <a:close/>
                    </a:path>
                  </a:pathLst>
                </a:custGeom>
                <a:solidFill>
                  <a:srgbClr val="DB2D0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1" name="Freeform: Shape 250">
                  <a:extLst>
                    <a:ext uri="{FF2B5EF4-FFF2-40B4-BE49-F238E27FC236}">
                      <a16:creationId xmlns:a16="http://schemas.microsoft.com/office/drawing/2014/main" id="{A4DC4BCD-76FB-37F8-671D-6782998E1118}"/>
                    </a:ext>
                  </a:extLst>
                </p:cNvPr>
                <p:cNvSpPr/>
                <p:nvPr/>
              </p:nvSpPr>
              <p:spPr>
                <a:xfrm>
                  <a:off x="9774410" y="3661250"/>
                  <a:ext cx="273572" cy="247132"/>
                </a:xfrm>
                <a:custGeom>
                  <a:avLst/>
                  <a:gdLst>
                    <a:gd name="connsiteX0" fmla="*/ 225947 w 354188"/>
                    <a:gd name="connsiteY0" fmla="*/ 319931 h 319957"/>
                    <a:gd name="connsiteX1" fmla="*/ 125466 w 354188"/>
                    <a:gd name="connsiteY1" fmla="*/ 310762 h 319957"/>
                    <a:gd name="connsiteX2" fmla="*/ 88788 w 354188"/>
                    <a:gd name="connsiteY2" fmla="*/ 285928 h 319957"/>
                    <a:gd name="connsiteX3" fmla="*/ 117060 w 354188"/>
                    <a:gd name="connsiteY3" fmla="*/ 243137 h 319957"/>
                    <a:gd name="connsiteX4" fmla="*/ 52110 w 354188"/>
                    <a:gd name="connsiteY4" fmla="*/ 235878 h 319957"/>
                    <a:gd name="connsiteX5" fmla="*/ 21545 w 354188"/>
                    <a:gd name="connsiteY5" fmla="*/ 212572 h 319957"/>
                    <a:gd name="connsiteX6" fmla="*/ 44087 w 354188"/>
                    <a:gd name="connsiteY6" fmla="*/ 177423 h 319957"/>
                    <a:gd name="connsiteX7" fmla="*/ 87642 w 354188"/>
                    <a:gd name="connsiteY7" fmla="*/ 167107 h 319957"/>
                    <a:gd name="connsiteX8" fmla="*/ 36828 w 354188"/>
                    <a:gd name="connsiteY8" fmla="*/ 158702 h 319957"/>
                    <a:gd name="connsiteX9" fmla="*/ 10466 w 354188"/>
                    <a:gd name="connsiteY9" fmla="*/ 133486 h 319957"/>
                    <a:gd name="connsiteX10" fmla="*/ 34917 w 354188"/>
                    <a:gd name="connsiteY10" fmla="*/ 101393 h 319957"/>
                    <a:gd name="connsiteX11" fmla="*/ 75034 w 354188"/>
                    <a:gd name="connsiteY11" fmla="*/ 90695 h 319957"/>
                    <a:gd name="connsiteX12" fmla="*/ 29186 w 354188"/>
                    <a:gd name="connsiteY12" fmla="*/ 84200 h 319957"/>
                    <a:gd name="connsiteX13" fmla="*/ 150 w 354188"/>
                    <a:gd name="connsiteY13" fmla="*/ 59366 h 319957"/>
                    <a:gd name="connsiteX14" fmla="*/ 18871 w 354188"/>
                    <a:gd name="connsiteY14" fmla="*/ 28802 h 319957"/>
                    <a:gd name="connsiteX15" fmla="*/ 70449 w 354188"/>
                    <a:gd name="connsiteY15" fmla="*/ 16194 h 319957"/>
                    <a:gd name="connsiteX16" fmla="*/ 250017 w 354188"/>
                    <a:gd name="connsiteY16" fmla="*/ 529 h 319957"/>
                    <a:gd name="connsiteX17" fmla="*/ 295482 w 354188"/>
                    <a:gd name="connsiteY17" fmla="*/ 2057 h 319957"/>
                    <a:gd name="connsiteX18" fmla="*/ 320316 w 354188"/>
                    <a:gd name="connsiteY18" fmla="*/ 53253 h 319957"/>
                    <a:gd name="connsiteX19" fmla="*/ 326429 w 354188"/>
                    <a:gd name="connsiteY19" fmla="*/ 88785 h 319957"/>
                    <a:gd name="connsiteX20" fmla="*/ 323372 w 354188"/>
                    <a:gd name="connsiteY20" fmla="*/ 139599 h 319957"/>
                    <a:gd name="connsiteX21" fmla="*/ 324519 w 354188"/>
                    <a:gd name="connsiteY21" fmla="*/ 157556 h 319957"/>
                    <a:gd name="connsiteX22" fmla="*/ 332160 w 354188"/>
                    <a:gd name="connsiteY22" fmla="*/ 216393 h 319957"/>
                    <a:gd name="connsiteX23" fmla="*/ 321462 w 354188"/>
                    <a:gd name="connsiteY23" fmla="*/ 229765 h 319957"/>
                    <a:gd name="connsiteX24" fmla="*/ 353937 w 354188"/>
                    <a:gd name="connsiteY24" fmla="*/ 269881 h 319957"/>
                    <a:gd name="connsiteX25" fmla="*/ 312675 w 354188"/>
                    <a:gd name="connsiteY25" fmla="*/ 314200 h 319957"/>
                    <a:gd name="connsiteX26" fmla="*/ 225947 w 354188"/>
                    <a:gd name="connsiteY26" fmla="*/ 319931 h 319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54188" h="319957">
                      <a:moveTo>
                        <a:pt x="225947" y="319931"/>
                      </a:moveTo>
                      <a:cubicBezTo>
                        <a:pt x="192326" y="319167"/>
                        <a:pt x="159087" y="313436"/>
                        <a:pt x="125466" y="310762"/>
                      </a:cubicBezTo>
                      <a:cubicBezTo>
                        <a:pt x="108655" y="309615"/>
                        <a:pt x="93373" y="303502"/>
                        <a:pt x="88788" y="285928"/>
                      </a:cubicBezTo>
                      <a:cubicBezTo>
                        <a:pt x="83057" y="256127"/>
                        <a:pt x="113240" y="246193"/>
                        <a:pt x="117060" y="243137"/>
                      </a:cubicBezTo>
                      <a:cubicBezTo>
                        <a:pt x="92990" y="240463"/>
                        <a:pt x="72741" y="238934"/>
                        <a:pt x="52110" y="235878"/>
                      </a:cubicBezTo>
                      <a:cubicBezTo>
                        <a:pt x="37974" y="233968"/>
                        <a:pt x="24220" y="229765"/>
                        <a:pt x="21545" y="212572"/>
                      </a:cubicBezTo>
                      <a:cubicBezTo>
                        <a:pt x="18871" y="194615"/>
                        <a:pt x="29569" y="185064"/>
                        <a:pt x="44087" y="177423"/>
                      </a:cubicBezTo>
                      <a:cubicBezTo>
                        <a:pt x="57459" y="170546"/>
                        <a:pt x="72741" y="172456"/>
                        <a:pt x="87642" y="167107"/>
                      </a:cubicBezTo>
                      <a:cubicBezTo>
                        <a:pt x="69685" y="164051"/>
                        <a:pt x="53256" y="161758"/>
                        <a:pt x="36828" y="158702"/>
                      </a:cubicBezTo>
                      <a:cubicBezTo>
                        <a:pt x="22309" y="156409"/>
                        <a:pt x="11230" y="148768"/>
                        <a:pt x="10466" y="133486"/>
                      </a:cubicBezTo>
                      <a:cubicBezTo>
                        <a:pt x="9319" y="116675"/>
                        <a:pt x="20017" y="106742"/>
                        <a:pt x="34917" y="101393"/>
                      </a:cubicBezTo>
                      <a:cubicBezTo>
                        <a:pt x="46761" y="97572"/>
                        <a:pt x="58987" y="94898"/>
                        <a:pt x="75034" y="90695"/>
                      </a:cubicBezTo>
                      <a:cubicBezTo>
                        <a:pt x="56695" y="88021"/>
                        <a:pt x="42941" y="86493"/>
                        <a:pt x="29186" y="84200"/>
                      </a:cubicBezTo>
                      <a:cubicBezTo>
                        <a:pt x="14668" y="81908"/>
                        <a:pt x="1296" y="76177"/>
                        <a:pt x="150" y="59366"/>
                      </a:cubicBezTo>
                      <a:cubicBezTo>
                        <a:pt x="-996" y="42938"/>
                        <a:pt x="4353" y="34150"/>
                        <a:pt x="18871" y="28802"/>
                      </a:cubicBezTo>
                      <a:cubicBezTo>
                        <a:pt x="36064" y="21925"/>
                        <a:pt x="61279" y="16958"/>
                        <a:pt x="70449" y="16194"/>
                      </a:cubicBezTo>
                      <a:cubicBezTo>
                        <a:pt x="115532" y="15047"/>
                        <a:pt x="238555" y="529"/>
                        <a:pt x="250017" y="529"/>
                      </a:cubicBezTo>
                      <a:cubicBezTo>
                        <a:pt x="265299" y="529"/>
                        <a:pt x="280582" y="-1381"/>
                        <a:pt x="295482" y="2057"/>
                      </a:cubicBezTo>
                      <a:cubicBezTo>
                        <a:pt x="322608" y="8170"/>
                        <a:pt x="333306" y="29184"/>
                        <a:pt x="320316" y="53253"/>
                      </a:cubicBezTo>
                      <a:cubicBezTo>
                        <a:pt x="312675" y="67772"/>
                        <a:pt x="308090" y="77323"/>
                        <a:pt x="326429" y="88785"/>
                      </a:cubicBezTo>
                      <a:cubicBezTo>
                        <a:pt x="340947" y="97954"/>
                        <a:pt x="338655" y="118968"/>
                        <a:pt x="323372" y="139599"/>
                      </a:cubicBezTo>
                      <a:cubicBezTo>
                        <a:pt x="318024" y="146858"/>
                        <a:pt x="315349" y="150679"/>
                        <a:pt x="324519" y="157556"/>
                      </a:cubicBezTo>
                      <a:cubicBezTo>
                        <a:pt x="348970" y="174366"/>
                        <a:pt x="350881" y="192705"/>
                        <a:pt x="332160" y="216393"/>
                      </a:cubicBezTo>
                      <a:cubicBezTo>
                        <a:pt x="328721" y="220596"/>
                        <a:pt x="325283" y="225180"/>
                        <a:pt x="321462" y="229765"/>
                      </a:cubicBezTo>
                      <a:cubicBezTo>
                        <a:pt x="347060" y="239316"/>
                        <a:pt x="355847" y="250778"/>
                        <a:pt x="353937" y="269881"/>
                      </a:cubicBezTo>
                      <a:cubicBezTo>
                        <a:pt x="351263" y="295861"/>
                        <a:pt x="337891" y="309233"/>
                        <a:pt x="312675" y="314200"/>
                      </a:cubicBezTo>
                      <a:cubicBezTo>
                        <a:pt x="302359" y="316493"/>
                        <a:pt x="244286" y="320313"/>
                        <a:pt x="225947" y="319931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2" name="Freeform: Shape 251">
                  <a:extLst>
                    <a:ext uri="{FF2B5EF4-FFF2-40B4-BE49-F238E27FC236}">
                      <a16:creationId xmlns:a16="http://schemas.microsoft.com/office/drawing/2014/main" id="{35C7D123-EC8F-F806-03FA-393CBCD6105C}"/>
                    </a:ext>
                  </a:extLst>
                </p:cNvPr>
                <p:cNvSpPr/>
                <p:nvPr/>
              </p:nvSpPr>
              <p:spPr>
                <a:xfrm>
                  <a:off x="10256277" y="2870492"/>
                  <a:ext cx="228150" cy="268013"/>
                </a:xfrm>
                <a:custGeom>
                  <a:avLst/>
                  <a:gdLst>
                    <a:gd name="connsiteX0" fmla="*/ 118245 w 295382"/>
                    <a:gd name="connsiteY0" fmla="*/ 129524 h 346991"/>
                    <a:gd name="connsiteX1" fmla="*/ 13178 w 295382"/>
                    <a:gd name="connsiteY1" fmla="*/ 190271 h 346991"/>
                    <a:gd name="connsiteX2" fmla="*/ 952 w 295382"/>
                    <a:gd name="connsiteY2" fmla="*/ 205172 h 346991"/>
                    <a:gd name="connsiteX3" fmla="*/ 94175 w 295382"/>
                    <a:gd name="connsiteY3" fmla="*/ 343859 h 346991"/>
                    <a:gd name="connsiteX4" fmla="*/ 221783 w 295382"/>
                    <a:gd name="connsiteY4" fmla="*/ 241467 h 346991"/>
                    <a:gd name="connsiteX5" fmla="*/ 290936 w 295382"/>
                    <a:gd name="connsiteY5" fmla="*/ 129906 h 346991"/>
                    <a:gd name="connsiteX6" fmla="*/ 272597 w 295382"/>
                    <a:gd name="connsiteY6" fmla="*/ 40122 h 346991"/>
                    <a:gd name="connsiteX7" fmla="*/ 174408 w 295382"/>
                    <a:gd name="connsiteY7" fmla="*/ 6 h 346991"/>
                    <a:gd name="connsiteX8" fmla="*/ 155305 w 295382"/>
                    <a:gd name="connsiteY8" fmla="*/ 19873 h 346991"/>
                    <a:gd name="connsiteX9" fmla="*/ 118245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18245" y="129524"/>
                      </a:moveTo>
                      <a:cubicBezTo>
                        <a:pt x="88444" y="158942"/>
                        <a:pt x="52149" y="176517"/>
                        <a:pt x="13178" y="190271"/>
                      </a:cubicBezTo>
                      <a:cubicBezTo>
                        <a:pt x="5537" y="192946"/>
                        <a:pt x="-2868" y="195620"/>
                        <a:pt x="952" y="205172"/>
                      </a:cubicBezTo>
                      <a:cubicBezTo>
                        <a:pt x="4009" y="213195"/>
                        <a:pt x="62464" y="370985"/>
                        <a:pt x="94175" y="343859"/>
                      </a:cubicBezTo>
                      <a:cubicBezTo>
                        <a:pt x="138494" y="311766"/>
                        <a:pt x="184341" y="281966"/>
                        <a:pt x="221783" y="241467"/>
                      </a:cubicBezTo>
                      <a:cubicBezTo>
                        <a:pt x="252348" y="208610"/>
                        <a:pt x="278328" y="173079"/>
                        <a:pt x="290936" y="129906"/>
                      </a:cubicBezTo>
                      <a:cubicBezTo>
                        <a:pt x="298195" y="104308"/>
                        <a:pt x="299341" y="58843"/>
                        <a:pt x="272597" y="40122"/>
                      </a:cubicBezTo>
                      <a:cubicBezTo>
                        <a:pt x="243178" y="18727"/>
                        <a:pt x="213378" y="-376"/>
                        <a:pt x="174408" y="6"/>
                      </a:cubicBezTo>
                      <a:cubicBezTo>
                        <a:pt x="159125" y="388"/>
                        <a:pt x="153776" y="4972"/>
                        <a:pt x="155305" y="19873"/>
                      </a:cubicBezTo>
                      <a:cubicBezTo>
                        <a:pt x="157597" y="50055"/>
                        <a:pt x="127032" y="121118"/>
                        <a:pt x="118245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3" name="Moon 252">
                  <a:extLst>
                    <a:ext uri="{FF2B5EF4-FFF2-40B4-BE49-F238E27FC236}">
                      <a16:creationId xmlns:a16="http://schemas.microsoft.com/office/drawing/2014/main" id="{90144100-D80F-58A1-C7E1-2560CDEF2902}"/>
                    </a:ext>
                  </a:extLst>
                </p:cNvPr>
                <p:cNvSpPr/>
                <p:nvPr/>
              </p:nvSpPr>
              <p:spPr>
                <a:xfrm rot="16200000">
                  <a:off x="10207420" y="2551843"/>
                  <a:ext cx="45719" cy="177704"/>
                </a:xfrm>
                <a:prstGeom prst="moon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E99FBD3-E6CF-35D5-752E-95D349A1B6A2}"/>
                  </a:ext>
                </a:extLst>
              </p:cNvPr>
              <p:cNvGrpSpPr/>
              <p:nvPr/>
            </p:nvGrpSpPr>
            <p:grpSpPr>
              <a:xfrm>
                <a:off x="2727629" y="4615479"/>
                <a:ext cx="858723" cy="1408859"/>
                <a:chOff x="9006365" y="1723614"/>
                <a:chExt cx="1868586" cy="2652775"/>
              </a:xfrm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15CECCB3-7E23-A322-8EA2-32EC89B2C739}"/>
                    </a:ext>
                  </a:extLst>
                </p:cNvPr>
                <p:cNvSpPr/>
                <p:nvPr/>
              </p:nvSpPr>
              <p:spPr>
                <a:xfrm>
                  <a:off x="9656825" y="1723614"/>
                  <a:ext cx="1052313" cy="1328427"/>
                </a:xfrm>
                <a:custGeom>
                  <a:avLst/>
                  <a:gdLst>
                    <a:gd name="connsiteX0" fmla="*/ 1291687 w 1362409"/>
                    <a:gd name="connsiteY0" fmla="*/ 708119 h 1719888"/>
                    <a:gd name="connsiteX1" fmla="*/ 1337534 w 1362409"/>
                    <a:gd name="connsiteY1" fmla="*/ 514033 h 1719888"/>
                    <a:gd name="connsiteX2" fmla="*/ 1359693 w 1362409"/>
                    <a:gd name="connsiteY2" fmla="*/ 360063 h 1719888"/>
                    <a:gd name="connsiteX3" fmla="*/ 1290540 w 1362409"/>
                    <a:gd name="connsiteY3" fmla="*/ 206857 h 1719888"/>
                    <a:gd name="connsiteX4" fmla="*/ 1237434 w 1362409"/>
                    <a:gd name="connsiteY4" fmla="*/ 146110 h 1719888"/>
                    <a:gd name="connsiteX5" fmla="*/ 1217949 w 1362409"/>
                    <a:gd name="connsiteY5" fmla="*/ 141525 h 1719888"/>
                    <a:gd name="connsiteX6" fmla="*/ 1217185 w 1362409"/>
                    <a:gd name="connsiteY6" fmla="*/ 158718 h 1719888"/>
                    <a:gd name="connsiteX7" fmla="*/ 1221006 w 1362409"/>
                    <a:gd name="connsiteY7" fmla="*/ 177057 h 1719888"/>
                    <a:gd name="connsiteX8" fmla="*/ 1154527 w 1362409"/>
                    <a:gd name="connsiteY8" fmla="*/ 201890 h 1719888"/>
                    <a:gd name="connsiteX9" fmla="*/ 1086521 w 1362409"/>
                    <a:gd name="connsiteY9" fmla="*/ 181641 h 1719888"/>
                    <a:gd name="connsiteX10" fmla="*/ 916122 w 1362409"/>
                    <a:gd name="connsiteY10" fmla="*/ 71608 h 1719888"/>
                    <a:gd name="connsiteX11" fmla="*/ 803796 w 1362409"/>
                    <a:gd name="connsiteY11" fmla="*/ 30346 h 1719888"/>
                    <a:gd name="connsiteX12" fmla="*/ 662817 w 1362409"/>
                    <a:gd name="connsiteY12" fmla="*/ 2837 h 1719888"/>
                    <a:gd name="connsiteX13" fmla="*/ 468348 w 1362409"/>
                    <a:gd name="connsiteY13" fmla="*/ 2455 h 1719888"/>
                    <a:gd name="connsiteX14" fmla="*/ 419827 w 1362409"/>
                    <a:gd name="connsiteY14" fmla="*/ 11243 h 1719888"/>
                    <a:gd name="connsiteX15" fmla="*/ 412568 w 1362409"/>
                    <a:gd name="connsiteY15" fmla="*/ 16591 h 1719888"/>
                    <a:gd name="connsiteX16" fmla="*/ 418298 w 1362409"/>
                    <a:gd name="connsiteY16" fmla="*/ 24997 h 1719888"/>
                    <a:gd name="connsiteX17" fmla="*/ 451156 w 1362409"/>
                    <a:gd name="connsiteY17" fmla="*/ 33020 h 1719888"/>
                    <a:gd name="connsiteX18" fmla="*/ 523747 w 1362409"/>
                    <a:gd name="connsiteY18" fmla="*/ 36077 h 1719888"/>
                    <a:gd name="connsiteX19" fmla="*/ 549345 w 1362409"/>
                    <a:gd name="connsiteY19" fmla="*/ 47156 h 1719888"/>
                    <a:gd name="connsiteX20" fmla="*/ 528332 w 1362409"/>
                    <a:gd name="connsiteY20" fmla="*/ 58618 h 1719888"/>
                    <a:gd name="connsiteX21" fmla="*/ 516488 w 1362409"/>
                    <a:gd name="connsiteY21" fmla="*/ 63585 h 1719888"/>
                    <a:gd name="connsiteX22" fmla="*/ 297186 w 1362409"/>
                    <a:gd name="connsiteY22" fmla="*/ 85362 h 1719888"/>
                    <a:gd name="connsiteX23" fmla="*/ 134810 w 1362409"/>
                    <a:gd name="connsiteY23" fmla="*/ 126243 h 1719888"/>
                    <a:gd name="connsiteX24" fmla="*/ 12551 w 1362409"/>
                    <a:gd name="connsiteY24" fmla="*/ 195777 h 1719888"/>
                    <a:gd name="connsiteX25" fmla="*/ 707 w 1362409"/>
                    <a:gd name="connsiteY25" fmla="*/ 213352 h 1719888"/>
                    <a:gd name="connsiteX26" fmla="*/ 21339 w 1362409"/>
                    <a:gd name="connsiteY26" fmla="*/ 216791 h 1719888"/>
                    <a:gd name="connsiteX27" fmla="*/ 28980 w 1362409"/>
                    <a:gd name="connsiteY27" fmla="*/ 215645 h 1719888"/>
                    <a:gd name="connsiteX28" fmla="*/ 105392 w 1362409"/>
                    <a:gd name="connsiteY28" fmla="*/ 189664 h 1719888"/>
                    <a:gd name="connsiteX29" fmla="*/ 160026 w 1362409"/>
                    <a:gd name="connsiteY29" fmla="*/ 177439 h 1719888"/>
                    <a:gd name="connsiteX30" fmla="*/ 174544 w 1362409"/>
                    <a:gd name="connsiteY30" fmla="*/ 183169 h 1719888"/>
                    <a:gd name="connsiteX31" fmla="*/ 165757 w 1362409"/>
                    <a:gd name="connsiteY31" fmla="*/ 195395 h 1719888"/>
                    <a:gd name="connsiteX32" fmla="*/ 146272 w 1362409"/>
                    <a:gd name="connsiteY32" fmla="*/ 206857 h 1719888"/>
                    <a:gd name="connsiteX33" fmla="*/ 32800 w 1362409"/>
                    <a:gd name="connsiteY33" fmla="*/ 303518 h 1719888"/>
                    <a:gd name="connsiteX34" fmla="*/ 26687 w 1362409"/>
                    <a:gd name="connsiteY34" fmla="*/ 323767 h 1719888"/>
                    <a:gd name="connsiteX35" fmla="*/ 46937 w 1362409"/>
                    <a:gd name="connsiteY35" fmla="*/ 319947 h 1719888"/>
                    <a:gd name="connsiteX36" fmla="*/ 62601 w 1362409"/>
                    <a:gd name="connsiteY36" fmla="*/ 309631 h 1719888"/>
                    <a:gd name="connsiteX37" fmla="*/ 115325 w 1362409"/>
                    <a:gd name="connsiteY37" fmla="*/ 314216 h 1719888"/>
                    <a:gd name="connsiteX38" fmla="*/ 137103 w 1362409"/>
                    <a:gd name="connsiteY38" fmla="*/ 357771 h 1719888"/>
                    <a:gd name="connsiteX39" fmla="*/ 175308 w 1362409"/>
                    <a:gd name="connsiteY39" fmla="*/ 461691 h 1719888"/>
                    <a:gd name="connsiteX40" fmla="*/ 220392 w 1362409"/>
                    <a:gd name="connsiteY40" fmla="*/ 614515 h 1719888"/>
                    <a:gd name="connsiteX41" fmla="*/ 221538 w 1362409"/>
                    <a:gd name="connsiteY41" fmla="*/ 704299 h 1719888"/>
                    <a:gd name="connsiteX42" fmla="*/ 221538 w 1362409"/>
                    <a:gd name="connsiteY42" fmla="*/ 704299 h 1719888"/>
                    <a:gd name="connsiteX43" fmla="*/ 221538 w 1362409"/>
                    <a:gd name="connsiteY43" fmla="*/ 704299 h 1719888"/>
                    <a:gd name="connsiteX44" fmla="*/ 160026 w 1362409"/>
                    <a:gd name="connsiteY44" fmla="*/ 743651 h 1719888"/>
                    <a:gd name="connsiteX45" fmla="*/ 152003 w 1362409"/>
                    <a:gd name="connsiteY45" fmla="*/ 850246 h 1719888"/>
                    <a:gd name="connsiteX46" fmla="*/ 197086 w 1362409"/>
                    <a:gd name="connsiteY46" fmla="*/ 929714 h 1719888"/>
                    <a:gd name="connsiteX47" fmla="*/ 226887 w 1362409"/>
                    <a:gd name="connsiteY47" fmla="*/ 950345 h 1719888"/>
                    <a:gd name="connsiteX48" fmla="*/ 251338 w 1362409"/>
                    <a:gd name="connsiteY48" fmla="*/ 1020262 h 1719888"/>
                    <a:gd name="connsiteX49" fmla="*/ 633780 w 1362409"/>
                    <a:gd name="connsiteY49" fmla="*/ 1386275 h 1719888"/>
                    <a:gd name="connsiteX50" fmla="*/ 634544 w 1362409"/>
                    <a:gd name="connsiteY50" fmla="*/ 1484465 h 1719888"/>
                    <a:gd name="connsiteX51" fmla="*/ 588315 w 1362409"/>
                    <a:gd name="connsiteY51" fmla="*/ 1569664 h 1719888"/>
                    <a:gd name="connsiteX52" fmla="*/ 585258 w 1362409"/>
                    <a:gd name="connsiteY52" fmla="*/ 1601375 h 1719888"/>
                    <a:gd name="connsiteX53" fmla="*/ 652119 w 1362409"/>
                    <a:gd name="connsiteY53" fmla="*/ 1717903 h 1719888"/>
                    <a:gd name="connsiteX54" fmla="*/ 835890 w 1362409"/>
                    <a:gd name="connsiteY54" fmla="*/ 1719431 h 1719888"/>
                    <a:gd name="connsiteX55" fmla="*/ 915358 w 1362409"/>
                    <a:gd name="connsiteY55" fmla="*/ 1592970 h 1719888"/>
                    <a:gd name="connsiteX56" fmla="*/ 909627 w 1362409"/>
                    <a:gd name="connsiteY56" fmla="*/ 1565461 h 1719888"/>
                    <a:gd name="connsiteX57" fmla="*/ 875242 w 1362409"/>
                    <a:gd name="connsiteY57" fmla="*/ 1516176 h 1719888"/>
                    <a:gd name="connsiteX58" fmla="*/ 865690 w 1362409"/>
                    <a:gd name="connsiteY58" fmla="*/ 1387039 h 1719888"/>
                    <a:gd name="connsiteX59" fmla="*/ 1090341 w 1362409"/>
                    <a:gd name="connsiteY59" fmla="*/ 1274332 h 1719888"/>
                    <a:gd name="connsiteX60" fmla="*/ 1191205 w 1362409"/>
                    <a:gd name="connsiteY60" fmla="*/ 1166973 h 1719888"/>
                    <a:gd name="connsiteX61" fmla="*/ 1263414 w 1362409"/>
                    <a:gd name="connsiteY61" fmla="*/ 956840 h 1719888"/>
                    <a:gd name="connsiteX62" fmla="*/ 1263414 w 1362409"/>
                    <a:gd name="connsiteY62" fmla="*/ 956840 h 1719888"/>
                    <a:gd name="connsiteX63" fmla="*/ 1338298 w 1362409"/>
                    <a:gd name="connsiteY63" fmla="*/ 861325 h 1719888"/>
                    <a:gd name="connsiteX64" fmla="*/ 1344029 w 1362409"/>
                    <a:gd name="connsiteY64" fmla="*/ 791790 h 1719888"/>
                    <a:gd name="connsiteX65" fmla="*/ 1291687 w 1362409"/>
                    <a:gd name="connsiteY65" fmla="*/ 708119 h 1719888"/>
                    <a:gd name="connsiteX66" fmla="*/ 272352 w 1362409"/>
                    <a:gd name="connsiteY66" fmla="*/ 878518 h 1719888"/>
                    <a:gd name="connsiteX67" fmla="*/ 272352 w 1362409"/>
                    <a:gd name="connsiteY67" fmla="*/ 878518 h 1719888"/>
                    <a:gd name="connsiteX68" fmla="*/ 272352 w 1362409"/>
                    <a:gd name="connsiteY68" fmla="*/ 878518 h 1719888"/>
                    <a:gd name="connsiteX69" fmla="*/ 272352 w 1362409"/>
                    <a:gd name="connsiteY69" fmla="*/ 878518 h 1719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</a:cxnLst>
                  <a:rect l="l" t="t" r="r" b="b"/>
                  <a:pathLst>
                    <a:path w="1362409" h="1719888">
                      <a:moveTo>
                        <a:pt x="1291687" y="708119"/>
                      </a:moveTo>
                      <a:cubicBezTo>
                        <a:pt x="1290158" y="639349"/>
                        <a:pt x="1315374" y="577073"/>
                        <a:pt x="1337534" y="514033"/>
                      </a:cubicBezTo>
                      <a:cubicBezTo>
                        <a:pt x="1359693" y="458634"/>
                        <a:pt x="1366952" y="396359"/>
                        <a:pt x="1359693" y="360063"/>
                      </a:cubicBezTo>
                      <a:cubicBezTo>
                        <a:pt x="1348614" y="305811"/>
                        <a:pt x="1302002" y="222904"/>
                        <a:pt x="1290540" y="206857"/>
                      </a:cubicBezTo>
                      <a:cubicBezTo>
                        <a:pt x="1274876" y="184698"/>
                        <a:pt x="1258065" y="163684"/>
                        <a:pt x="1237434" y="146110"/>
                      </a:cubicBezTo>
                      <a:cubicBezTo>
                        <a:pt x="1232085" y="141525"/>
                        <a:pt x="1224062" y="138086"/>
                        <a:pt x="1217949" y="141525"/>
                      </a:cubicBezTo>
                      <a:cubicBezTo>
                        <a:pt x="1211454" y="145346"/>
                        <a:pt x="1216039" y="152987"/>
                        <a:pt x="1217185" y="158718"/>
                      </a:cubicBezTo>
                      <a:cubicBezTo>
                        <a:pt x="1218331" y="164831"/>
                        <a:pt x="1219477" y="170944"/>
                        <a:pt x="1221006" y="177057"/>
                      </a:cubicBezTo>
                      <a:cubicBezTo>
                        <a:pt x="1202667" y="195777"/>
                        <a:pt x="1178597" y="199216"/>
                        <a:pt x="1154527" y="201890"/>
                      </a:cubicBezTo>
                      <a:cubicBezTo>
                        <a:pt x="1129311" y="203419"/>
                        <a:pt x="1107916" y="192339"/>
                        <a:pt x="1086521" y="181641"/>
                      </a:cubicBezTo>
                      <a:cubicBezTo>
                        <a:pt x="1025773" y="151076"/>
                        <a:pt x="978016" y="100645"/>
                        <a:pt x="916122" y="71608"/>
                      </a:cubicBezTo>
                      <a:cubicBezTo>
                        <a:pt x="879062" y="57090"/>
                        <a:pt x="843149" y="40661"/>
                        <a:pt x="803796" y="30346"/>
                      </a:cubicBezTo>
                      <a:cubicBezTo>
                        <a:pt x="757185" y="18502"/>
                        <a:pt x="710574" y="6276"/>
                        <a:pt x="662817" y="2837"/>
                      </a:cubicBezTo>
                      <a:cubicBezTo>
                        <a:pt x="597866" y="-2129"/>
                        <a:pt x="533298" y="545"/>
                        <a:pt x="468348" y="2455"/>
                      </a:cubicBezTo>
                      <a:cubicBezTo>
                        <a:pt x="451538" y="2837"/>
                        <a:pt x="436255" y="8950"/>
                        <a:pt x="419827" y="11243"/>
                      </a:cubicBezTo>
                      <a:cubicBezTo>
                        <a:pt x="416770" y="11625"/>
                        <a:pt x="413332" y="12771"/>
                        <a:pt x="412568" y="16591"/>
                      </a:cubicBezTo>
                      <a:cubicBezTo>
                        <a:pt x="411803" y="21176"/>
                        <a:pt x="414478" y="23469"/>
                        <a:pt x="418298" y="24997"/>
                      </a:cubicBezTo>
                      <a:cubicBezTo>
                        <a:pt x="428996" y="29199"/>
                        <a:pt x="439312" y="33020"/>
                        <a:pt x="451156" y="33020"/>
                      </a:cubicBezTo>
                      <a:cubicBezTo>
                        <a:pt x="475225" y="33402"/>
                        <a:pt x="499677" y="33784"/>
                        <a:pt x="523747" y="36077"/>
                      </a:cubicBezTo>
                      <a:cubicBezTo>
                        <a:pt x="532916" y="36841"/>
                        <a:pt x="548199" y="36841"/>
                        <a:pt x="549345" y="47156"/>
                      </a:cubicBezTo>
                      <a:cubicBezTo>
                        <a:pt x="550873" y="57854"/>
                        <a:pt x="535209" y="54033"/>
                        <a:pt x="528332" y="58618"/>
                      </a:cubicBezTo>
                      <a:cubicBezTo>
                        <a:pt x="524511" y="61292"/>
                        <a:pt x="521072" y="62821"/>
                        <a:pt x="516488" y="63585"/>
                      </a:cubicBezTo>
                      <a:cubicBezTo>
                        <a:pt x="443896" y="77721"/>
                        <a:pt x="370159" y="77721"/>
                        <a:pt x="297186" y="85362"/>
                      </a:cubicBezTo>
                      <a:cubicBezTo>
                        <a:pt x="240641" y="91475"/>
                        <a:pt x="186388" y="103701"/>
                        <a:pt x="134810" y="126243"/>
                      </a:cubicBezTo>
                      <a:cubicBezTo>
                        <a:pt x="91637" y="144964"/>
                        <a:pt x="49229" y="165595"/>
                        <a:pt x="12551" y="195777"/>
                      </a:cubicBezTo>
                      <a:cubicBezTo>
                        <a:pt x="7202" y="200362"/>
                        <a:pt x="-2731" y="204947"/>
                        <a:pt x="707" y="213352"/>
                      </a:cubicBezTo>
                      <a:cubicBezTo>
                        <a:pt x="4146" y="220993"/>
                        <a:pt x="14079" y="216791"/>
                        <a:pt x="21339" y="216791"/>
                      </a:cubicBezTo>
                      <a:cubicBezTo>
                        <a:pt x="24013" y="216791"/>
                        <a:pt x="26687" y="216791"/>
                        <a:pt x="28980" y="215645"/>
                      </a:cubicBezTo>
                      <a:cubicBezTo>
                        <a:pt x="54578" y="207239"/>
                        <a:pt x="79794" y="198070"/>
                        <a:pt x="105392" y="189664"/>
                      </a:cubicBezTo>
                      <a:cubicBezTo>
                        <a:pt x="123348" y="183934"/>
                        <a:pt x="140541" y="175910"/>
                        <a:pt x="160026" y="177439"/>
                      </a:cubicBezTo>
                      <a:cubicBezTo>
                        <a:pt x="165375" y="177821"/>
                        <a:pt x="172252" y="175910"/>
                        <a:pt x="174544" y="183169"/>
                      </a:cubicBezTo>
                      <a:cubicBezTo>
                        <a:pt x="176455" y="190429"/>
                        <a:pt x="171488" y="192721"/>
                        <a:pt x="165757" y="195395"/>
                      </a:cubicBezTo>
                      <a:cubicBezTo>
                        <a:pt x="158880" y="198452"/>
                        <a:pt x="153149" y="204565"/>
                        <a:pt x="146272" y="206857"/>
                      </a:cubicBezTo>
                      <a:cubicBezTo>
                        <a:pt x="95840" y="224432"/>
                        <a:pt x="64511" y="264166"/>
                        <a:pt x="32800" y="303518"/>
                      </a:cubicBezTo>
                      <a:cubicBezTo>
                        <a:pt x="28216" y="309249"/>
                        <a:pt x="22867" y="318037"/>
                        <a:pt x="26687" y="323767"/>
                      </a:cubicBezTo>
                      <a:cubicBezTo>
                        <a:pt x="32800" y="331409"/>
                        <a:pt x="40442" y="323385"/>
                        <a:pt x="46937" y="319947"/>
                      </a:cubicBezTo>
                      <a:cubicBezTo>
                        <a:pt x="52667" y="317272"/>
                        <a:pt x="57252" y="313070"/>
                        <a:pt x="62601" y="309631"/>
                      </a:cubicBezTo>
                      <a:cubicBezTo>
                        <a:pt x="83614" y="296641"/>
                        <a:pt x="101953" y="297787"/>
                        <a:pt x="115325" y="314216"/>
                      </a:cubicBezTo>
                      <a:cubicBezTo>
                        <a:pt x="126023" y="326824"/>
                        <a:pt x="132136" y="341724"/>
                        <a:pt x="137103" y="357771"/>
                      </a:cubicBezTo>
                      <a:cubicBezTo>
                        <a:pt x="147800" y="392920"/>
                        <a:pt x="151621" y="431126"/>
                        <a:pt x="175308" y="461691"/>
                      </a:cubicBezTo>
                      <a:cubicBezTo>
                        <a:pt x="210076" y="506774"/>
                        <a:pt x="223066" y="557970"/>
                        <a:pt x="220392" y="614515"/>
                      </a:cubicBezTo>
                      <a:cubicBezTo>
                        <a:pt x="218863" y="644315"/>
                        <a:pt x="221156" y="674116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221538" y="704299"/>
                        <a:pt x="221538" y="704299"/>
                        <a:pt x="221538" y="704299"/>
                      </a:cubicBezTo>
                      <a:cubicBezTo>
                        <a:pt x="196322" y="710412"/>
                        <a:pt x="174544" y="721109"/>
                        <a:pt x="160026" y="743651"/>
                      </a:cubicBezTo>
                      <a:cubicBezTo>
                        <a:pt x="140923" y="778036"/>
                        <a:pt x="147036" y="814332"/>
                        <a:pt x="152003" y="850246"/>
                      </a:cubicBezTo>
                      <a:cubicBezTo>
                        <a:pt x="163465" y="878900"/>
                        <a:pt x="174544" y="907555"/>
                        <a:pt x="197086" y="929714"/>
                      </a:cubicBezTo>
                      <a:cubicBezTo>
                        <a:pt x="205873" y="938119"/>
                        <a:pt x="212368" y="949963"/>
                        <a:pt x="226887" y="950345"/>
                      </a:cubicBezTo>
                      <a:cubicBezTo>
                        <a:pt x="234910" y="973651"/>
                        <a:pt x="242551" y="997339"/>
                        <a:pt x="251338" y="1020262"/>
                      </a:cubicBezTo>
                      <a:cubicBezTo>
                        <a:pt x="273880" y="1078717"/>
                        <a:pt x="444279" y="1312920"/>
                        <a:pt x="633780" y="1386275"/>
                      </a:cubicBezTo>
                      <a:cubicBezTo>
                        <a:pt x="634162" y="1419132"/>
                        <a:pt x="634162" y="1451607"/>
                        <a:pt x="634544" y="1484465"/>
                      </a:cubicBezTo>
                      <a:cubicBezTo>
                        <a:pt x="631870" y="1519996"/>
                        <a:pt x="620790" y="1550561"/>
                        <a:pt x="588315" y="1569664"/>
                      </a:cubicBezTo>
                      <a:cubicBezTo>
                        <a:pt x="575707" y="1583036"/>
                        <a:pt x="578763" y="1589531"/>
                        <a:pt x="585258" y="1601375"/>
                      </a:cubicBezTo>
                      <a:cubicBezTo>
                        <a:pt x="607418" y="1640727"/>
                        <a:pt x="640657" y="1706823"/>
                        <a:pt x="652119" y="1717903"/>
                      </a:cubicBezTo>
                      <a:cubicBezTo>
                        <a:pt x="656704" y="1720195"/>
                        <a:pt x="832833" y="1720195"/>
                        <a:pt x="835890" y="1719431"/>
                      </a:cubicBezTo>
                      <a:cubicBezTo>
                        <a:pt x="841238" y="1717139"/>
                        <a:pt x="888614" y="1628119"/>
                        <a:pt x="915358" y="1592970"/>
                      </a:cubicBezTo>
                      <a:cubicBezTo>
                        <a:pt x="921853" y="1584182"/>
                        <a:pt x="916504" y="1576159"/>
                        <a:pt x="909627" y="1565461"/>
                      </a:cubicBezTo>
                      <a:cubicBezTo>
                        <a:pt x="895109" y="1551325"/>
                        <a:pt x="883265" y="1535661"/>
                        <a:pt x="875242" y="1516176"/>
                      </a:cubicBezTo>
                      <a:cubicBezTo>
                        <a:pt x="867983" y="1498219"/>
                        <a:pt x="874096" y="1411491"/>
                        <a:pt x="865690" y="1387039"/>
                      </a:cubicBezTo>
                      <a:cubicBezTo>
                        <a:pt x="864926" y="1385893"/>
                        <a:pt x="1019278" y="1319797"/>
                        <a:pt x="1090341" y="1274332"/>
                      </a:cubicBezTo>
                      <a:cubicBezTo>
                        <a:pt x="1131604" y="1247970"/>
                        <a:pt x="1183946" y="1178817"/>
                        <a:pt x="1191205" y="1166973"/>
                      </a:cubicBezTo>
                      <a:cubicBezTo>
                        <a:pt x="1245839" y="1079099"/>
                        <a:pt x="1258065" y="967538"/>
                        <a:pt x="1263414" y="956840"/>
                      </a:cubicBezTo>
                      <a:cubicBezTo>
                        <a:pt x="1263414" y="956840"/>
                        <a:pt x="1263414" y="956840"/>
                        <a:pt x="1263414" y="956840"/>
                      </a:cubicBezTo>
                      <a:cubicBezTo>
                        <a:pt x="1302002" y="935827"/>
                        <a:pt x="1323780" y="902206"/>
                        <a:pt x="1338298" y="861325"/>
                      </a:cubicBezTo>
                      <a:cubicBezTo>
                        <a:pt x="1346703" y="837638"/>
                        <a:pt x="1342883" y="815096"/>
                        <a:pt x="1344029" y="791790"/>
                      </a:cubicBezTo>
                      <a:cubicBezTo>
                        <a:pt x="1347849" y="752438"/>
                        <a:pt x="1329128" y="724166"/>
                        <a:pt x="1291687" y="708119"/>
                      </a:cubicBezTo>
                      <a:close/>
                      <a:moveTo>
                        <a:pt x="272352" y="878518"/>
                      </a:move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ubicBezTo>
                        <a:pt x="272352" y="878518"/>
                        <a:pt x="272352" y="878518"/>
                        <a:pt x="272352" y="878518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9A143472-EE75-73D4-01BB-738CCB6AD860}"/>
                    </a:ext>
                  </a:extLst>
                </p:cNvPr>
                <p:cNvSpPr/>
                <p:nvPr/>
              </p:nvSpPr>
              <p:spPr>
                <a:xfrm>
                  <a:off x="10108578" y="3061131"/>
                  <a:ext cx="244932" cy="1310536"/>
                </a:xfrm>
                <a:custGeom>
                  <a:avLst/>
                  <a:gdLst>
                    <a:gd name="connsiteX0" fmla="*/ 0 w 317109"/>
                    <a:gd name="connsiteY0" fmla="*/ 0 h 1696726"/>
                    <a:gd name="connsiteX1" fmla="*/ 317109 w 317109"/>
                    <a:gd name="connsiteY1" fmla="*/ 0 h 1696726"/>
                    <a:gd name="connsiteX2" fmla="*/ 317109 w 317109"/>
                    <a:gd name="connsiteY2" fmla="*/ 1696727 h 1696726"/>
                    <a:gd name="connsiteX3" fmla="*/ 0 w 317109"/>
                    <a:gd name="connsiteY3" fmla="*/ 1696727 h 1696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7109" h="1696726">
                      <a:moveTo>
                        <a:pt x="0" y="0"/>
                      </a:moveTo>
                      <a:lnTo>
                        <a:pt x="317109" y="0"/>
                      </a:lnTo>
                      <a:lnTo>
                        <a:pt x="317109" y="1696727"/>
                      </a:lnTo>
                      <a:lnTo>
                        <a:pt x="0" y="1696727"/>
                      </a:lnTo>
                      <a:close/>
                    </a:path>
                  </a:pathLst>
                </a:custGeom>
                <a:solidFill>
                  <a:srgbClr val="00C1B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4E676EE7-E036-7C00-847C-E43EE5EEEA00}"/>
                    </a:ext>
                  </a:extLst>
                </p:cNvPr>
                <p:cNvSpPr/>
                <p:nvPr/>
              </p:nvSpPr>
              <p:spPr>
                <a:xfrm>
                  <a:off x="10150768" y="3025014"/>
                  <a:ext cx="171998" cy="716088"/>
                </a:xfrm>
                <a:custGeom>
                  <a:avLst/>
                  <a:gdLst>
                    <a:gd name="connsiteX0" fmla="*/ 1540 w 222682"/>
                    <a:gd name="connsiteY0" fmla="*/ 77324 h 927105"/>
                    <a:gd name="connsiteX1" fmla="*/ 12 w 222682"/>
                    <a:gd name="connsiteY1" fmla="*/ 15049 h 927105"/>
                    <a:gd name="connsiteX2" fmla="*/ 9946 w 222682"/>
                    <a:gd name="connsiteY2" fmla="*/ 148 h 927105"/>
                    <a:gd name="connsiteX3" fmla="*/ 198683 w 222682"/>
                    <a:gd name="connsiteY3" fmla="*/ 531 h 927105"/>
                    <a:gd name="connsiteX4" fmla="*/ 221989 w 222682"/>
                    <a:gd name="connsiteY4" fmla="*/ 18105 h 927105"/>
                    <a:gd name="connsiteX5" fmla="*/ 212437 w 222682"/>
                    <a:gd name="connsiteY5" fmla="*/ 83437 h 927105"/>
                    <a:gd name="connsiteX6" fmla="*/ 162769 w 222682"/>
                    <a:gd name="connsiteY6" fmla="*/ 152208 h 927105"/>
                    <a:gd name="connsiteX7" fmla="*/ 156274 w 222682"/>
                    <a:gd name="connsiteY7" fmla="*/ 196909 h 927105"/>
                    <a:gd name="connsiteX8" fmla="*/ 199829 w 222682"/>
                    <a:gd name="connsiteY8" fmla="*/ 726826 h 927105"/>
                    <a:gd name="connsiteX9" fmla="*/ 206706 w 222682"/>
                    <a:gd name="connsiteY9" fmla="*/ 909832 h 927105"/>
                    <a:gd name="connsiteX10" fmla="*/ 189896 w 222682"/>
                    <a:gd name="connsiteY10" fmla="*/ 927025 h 927105"/>
                    <a:gd name="connsiteX11" fmla="*/ 20643 w 222682"/>
                    <a:gd name="connsiteY11" fmla="*/ 915181 h 927105"/>
                    <a:gd name="connsiteX12" fmla="*/ 5743 w 222682"/>
                    <a:gd name="connsiteY12" fmla="*/ 896460 h 927105"/>
                    <a:gd name="connsiteX13" fmla="*/ 59613 w 222682"/>
                    <a:gd name="connsiteY13" fmla="*/ 181627 h 927105"/>
                    <a:gd name="connsiteX14" fmla="*/ 46623 w 222682"/>
                    <a:gd name="connsiteY14" fmla="*/ 148005 h 927105"/>
                    <a:gd name="connsiteX15" fmla="*/ 1540 w 222682"/>
                    <a:gd name="connsiteY15" fmla="*/ 77324 h 927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22682" h="927105">
                      <a:moveTo>
                        <a:pt x="1540" y="77324"/>
                      </a:moveTo>
                      <a:cubicBezTo>
                        <a:pt x="1158" y="56693"/>
                        <a:pt x="394" y="35680"/>
                        <a:pt x="12" y="15049"/>
                      </a:cubicBezTo>
                      <a:cubicBezTo>
                        <a:pt x="12" y="8554"/>
                        <a:pt x="-752" y="531"/>
                        <a:pt x="9946" y="148"/>
                      </a:cubicBezTo>
                      <a:cubicBezTo>
                        <a:pt x="37836" y="3205"/>
                        <a:pt x="163151" y="3969"/>
                        <a:pt x="198683" y="531"/>
                      </a:cubicBezTo>
                      <a:cubicBezTo>
                        <a:pt x="216258" y="-1380"/>
                        <a:pt x="220460" y="1295"/>
                        <a:pt x="221989" y="18105"/>
                      </a:cubicBezTo>
                      <a:cubicBezTo>
                        <a:pt x="224281" y="40647"/>
                        <a:pt x="220842" y="62424"/>
                        <a:pt x="212437" y="83437"/>
                      </a:cubicBezTo>
                      <a:cubicBezTo>
                        <a:pt x="201357" y="110182"/>
                        <a:pt x="183783" y="132341"/>
                        <a:pt x="162769" y="152208"/>
                      </a:cubicBezTo>
                      <a:cubicBezTo>
                        <a:pt x="149397" y="164816"/>
                        <a:pt x="153982" y="180863"/>
                        <a:pt x="156274" y="196909"/>
                      </a:cubicBezTo>
                      <a:cubicBezTo>
                        <a:pt x="160477" y="225946"/>
                        <a:pt x="194098" y="640480"/>
                        <a:pt x="199829" y="726826"/>
                      </a:cubicBezTo>
                      <a:cubicBezTo>
                        <a:pt x="203268" y="779932"/>
                        <a:pt x="204032" y="856344"/>
                        <a:pt x="206706" y="909832"/>
                      </a:cubicBezTo>
                      <a:cubicBezTo>
                        <a:pt x="207470" y="923205"/>
                        <a:pt x="203650" y="927789"/>
                        <a:pt x="189896" y="927025"/>
                      </a:cubicBezTo>
                      <a:cubicBezTo>
                        <a:pt x="133351" y="923205"/>
                        <a:pt x="76806" y="921676"/>
                        <a:pt x="20643" y="915181"/>
                      </a:cubicBezTo>
                      <a:cubicBezTo>
                        <a:pt x="8035" y="913653"/>
                        <a:pt x="5743" y="907922"/>
                        <a:pt x="5743" y="896460"/>
                      </a:cubicBezTo>
                      <a:cubicBezTo>
                        <a:pt x="5361" y="825397"/>
                        <a:pt x="53500" y="214102"/>
                        <a:pt x="59613" y="181627"/>
                      </a:cubicBezTo>
                      <a:cubicBezTo>
                        <a:pt x="62288" y="167108"/>
                        <a:pt x="56175" y="157175"/>
                        <a:pt x="46623" y="148005"/>
                      </a:cubicBezTo>
                      <a:cubicBezTo>
                        <a:pt x="25610" y="127756"/>
                        <a:pt x="6507" y="107125"/>
                        <a:pt x="1540" y="77324"/>
                      </a:cubicBezTo>
                      <a:close/>
                    </a:path>
                  </a:pathLst>
                </a:custGeom>
                <a:solidFill>
                  <a:srgbClr val="FE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00AA9A6E-5FAD-6947-ACD5-1213F4FC2E5C}"/>
                    </a:ext>
                  </a:extLst>
                </p:cNvPr>
                <p:cNvSpPr/>
                <p:nvPr/>
              </p:nvSpPr>
              <p:spPr>
                <a:xfrm>
                  <a:off x="9656530" y="1724406"/>
                  <a:ext cx="1052912" cy="759805"/>
                </a:xfrm>
                <a:custGeom>
                  <a:avLst/>
                  <a:gdLst>
                    <a:gd name="connsiteX0" fmla="*/ 1363132 w 1363185"/>
                    <a:gd name="connsiteY0" fmla="*/ 368972 h 983705"/>
                    <a:gd name="connsiteX1" fmla="*/ 1338298 w 1363185"/>
                    <a:gd name="connsiteY1" fmla="*/ 513008 h 983705"/>
                    <a:gd name="connsiteX2" fmla="*/ 1292451 w 1363185"/>
                    <a:gd name="connsiteY2" fmla="*/ 707094 h 983705"/>
                    <a:gd name="connsiteX3" fmla="*/ 1274876 w 1363185"/>
                    <a:gd name="connsiteY3" fmla="*/ 752559 h 983705"/>
                    <a:gd name="connsiteX4" fmla="*/ 1265706 w 1363185"/>
                    <a:gd name="connsiteY4" fmla="*/ 957343 h 983705"/>
                    <a:gd name="connsiteX5" fmla="*/ 1258829 w 1363185"/>
                    <a:gd name="connsiteY5" fmla="*/ 970715 h 983705"/>
                    <a:gd name="connsiteX6" fmla="*/ 1243547 w 1363185"/>
                    <a:gd name="connsiteY6" fmla="*/ 983705 h 983705"/>
                    <a:gd name="connsiteX7" fmla="*/ 1228265 w 1363185"/>
                    <a:gd name="connsiteY7" fmla="*/ 938240 h 983705"/>
                    <a:gd name="connsiteX8" fmla="*/ 1226737 w 1363185"/>
                    <a:gd name="connsiteY8" fmla="*/ 688756 h 983705"/>
                    <a:gd name="connsiteX9" fmla="*/ 1206869 w 1363185"/>
                    <a:gd name="connsiteY9" fmla="*/ 553124 h 983705"/>
                    <a:gd name="connsiteX10" fmla="*/ 1181653 w 1363185"/>
                    <a:gd name="connsiteY10" fmla="*/ 493905 h 983705"/>
                    <a:gd name="connsiteX11" fmla="*/ 1105242 w 1363185"/>
                    <a:gd name="connsiteY11" fmla="*/ 446148 h 983705"/>
                    <a:gd name="connsiteX12" fmla="*/ 867983 w 1363185"/>
                    <a:gd name="connsiteY12" fmla="*/ 453407 h 983705"/>
                    <a:gd name="connsiteX13" fmla="*/ 800358 w 1363185"/>
                    <a:gd name="connsiteY13" fmla="*/ 478623 h 983705"/>
                    <a:gd name="connsiteX14" fmla="*/ 694910 w 1363185"/>
                    <a:gd name="connsiteY14" fmla="*/ 478241 h 983705"/>
                    <a:gd name="connsiteX15" fmla="*/ 577617 w 1363185"/>
                    <a:gd name="connsiteY15" fmla="*/ 442327 h 983705"/>
                    <a:gd name="connsiteX16" fmla="*/ 361372 w 1363185"/>
                    <a:gd name="connsiteY16" fmla="*/ 444619 h 983705"/>
                    <a:gd name="connsiteX17" fmla="*/ 299478 w 1363185"/>
                    <a:gd name="connsiteY17" fmla="*/ 499636 h 983705"/>
                    <a:gd name="connsiteX18" fmla="*/ 282285 w 1363185"/>
                    <a:gd name="connsiteY18" fmla="*/ 633357 h 983705"/>
                    <a:gd name="connsiteX19" fmla="*/ 272734 w 1363185"/>
                    <a:gd name="connsiteY19" fmla="*/ 768224 h 983705"/>
                    <a:gd name="connsiteX20" fmla="*/ 261272 w 1363185"/>
                    <a:gd name="connsiteY20" fmla="*/ 937476 h 983705"/>
                    <a:gd name="connsiteX21" fmla="*/ 243697 w 1363185"/>
                    <a:gd name="connsiteY21" fmla="*/ 960400 h 983705"/>
                    <a:gd name="connsiteX22" fmla="*/ 228797 w 1363185"/>
                    <a:gd name="connsiteY22" fmla="*/ 942443 h 983705"/>
                    <a:gd name="connsiteX23" fmla="*/ 228415 w 1363185"/>
                    <a:gd name="connsiteY23" fmla="*/ 735367 h 983705"/>
                    <a:gd name="connsiteX24" fmla="*/ 220392 w 1363185"/>
                    <a:gd name="connsiteY24" fmla="*/ 614636 h 983705"/>
                    <a:gd name="connsiteX25" fmla="*/ 175309 w 1363185"/>
                    <a:gd name="connsiteY25" fmla="*/ 461812 h 983705"/>
                    <a:gd name="connsiteX26" fmla="*/ 137103 w 1363185"/>
                    <a:gd name="connsiteY26" fmla="*/ 357892 h 983705"/>
                    <a:gd name="connsiteX27" fmla="*/ 115325 w 1363185"/>
                    <a:gd name="connsiteY27" fmla="*/ 314337 h 983705"/>
                    <a:gd name="connsiteX28" fmla="*/ 62601 w 1363185"/>
                    <a:gd name="connsiteY28" fmla="*/ 309752 h 983705"/>
                    <a:gd name="connsiteX29" fmla="*/ 46937 w 1363185"/>
                    <a:gd name="connsiteY29" fmla="*/ 320068 h 983705"/>
                    <a:gd name="connsiteX30" fmla="*/ 26687 w 1363185"/>
                    <a:gd name="connsiteY30" fmla="*/ 323889 h 983705"/>
                    <a:gd name="connsiteX31" fmla="*/ 32800 w 1363185"/>
                    <a:gd name="connsiteY31" fmla="*/ 303639 h 983705"/>
                    <a:gd name="connsiteX32" fmla="*/ 146272 w 1363185"/>
                    <a:gd name="connsiteY32" fmla="*/ 206978 h 983705"/>
                    <a:gd name="connsiteX33" fmla="*/ 165757 w 1363185"/>
                    <a:gd name="connsiteY33" fmla="*/ 195517 h 983705"/>
                    <a:gd name="connsiteX34" fmla="*/ 174544 w 1363185"/>
                    <a:gd name="connsiteY34" fmla="*/ 183291 h 983705"/>
                    <a:gd name="connsiteX35" fmla="*/ 160026 w 1363185"/>
                    <a:gd name="connsiteY35" fmla="*/ 177560 h 983705"/>
                    <a:gd name="connsiteX36" fmla="*/ 105392 w 1363185"/>
                    <a:gd name="connsiteY36" fmla="*/ 189786 h 983705"/>
                    <a:gd name="connsiteX37" fmla="*/ 28980 w 1363185"/>
                    <a:gd name="connsiteY37" fmla="*/ 215766 h 983705"/>
                    <a:gd name="connsiteX38" fmla="*/ 21339 w 1363185"/>
                    <a:gd name="connsiteY38" fmla="*/ 216912 h 983705"/>
                    <a:gd name="connsiteX39" fmla="*/ 707 w 1363185"/>
                    <a:gd name="connsiteY39" fmla="*/ 213473 h 983705"/>
                    <a:gd name="connsiteX40" fmla="*/ 12551 w 1363185"/>
                    <a:gd name="connsiteY40" fmla="*/ 195899 h 983705"/>
                    <a:gd name="connsiteX41" fmla="*/ 134810 w 1363185"/>
                    <a:gd name="connsiteY41" fmla="*/ 126364 h 983705"/>
                    <a:gd name="connsiteX42" fmla="*/ 297186 w 1363185"/>
                    <a:gd name="connsiteY42" fmla="*/ 85483 h 983705"/>
                    <a:gd name="connsiteX43" fmla="*/ 516488 w 1363185"/>
                    <a:gd name="connsiteY43" fmla="*/ 63706 h 983705"/>
                    <a:gd name="connsiteX44" fmla="*/ 528332 w 1363185"/>
                    <a:gd name="connsiteY44" fmla="*/ 58739 h 983705"/>
                    <a:gd name="connsiteX45" fmla="*/ 549345 w 1363185"/>
                    <a:gd name="connsiteY45" fmla="*/ 47277 h 983705"/>
                    <a:gd name="connsiteX46" fmla="*/ 523747 w 1363185"/>
                    <a:gd name="connsiteY46" fmla="*/ 36198 h 983705"/>
                    <a:gd name="connsiteX47" fmla="*/ 451156 w 1363185"/>
                    <a:gd name="connsiteY47" fmla="*/ 33141 h 983705"/>
                    <a:gd name="connsiteX48" fmla="*/ 418298 w 1363185"/>
                    <a:gd name="connsiteY48" fmla="*/ 25118 h 983705"/>
                    <a:gd name="connsiteX49" fmla="*/ 412567 w 1363185"/>
                    <a:gd name="connsiteY49" fmla="*/ 16713 h 983705"/>
                    <a:gd name="connsiteX50" fmla="*/ 419827 w 1363185"/>
                    <a:gd name="connsiteY50" fmla="*/ 11364 h 983705"/>
                    <a:gd name="connsiteX51" fmla="*/ 468348 w 1363185"/>
                    <a:gd name="connsiteY51" fmla="*/ 2576 h 983705"/>
                    <a:gd name="connsiteX52" fmla="*/ 662817 w 1363185"/>
                    <a:gd name="connsiteY52" fmla="*/ 2958 h 983705"/>
                    <a:gd name="connsiteX53" fmla="*/ 803797 w 1363185"/>
                    <a:gd name="connsiteY53" fmla="*/ 30467 h 983705"/>
                    <a:gd name="connsiteX54" fmla="*/ 916122 w 1363185"/>
                    <a:gd name="connsiteY54" fmla="*/ 71729 h 983705"/>
                    <a:gd name="connsiteX55" fmla="*/ 1086521 w 1363185"/>
                    <a:gd name="connsiteY55" fmla="*/ 181762 h 983705"/>
                    <a:gd name="connsiteX56" fmla="*/ 1154527 w 1363185"/>
                    <a:gd name="connsiteY56" fmla="*/ 202012 h 983705"/>
                    <a:gd name="connsiteX57" fmla="*/ 1221006 w 1363185"/>
                    <a:gd name="connsiteY57" fmla="*/ 177178 h 983705"/>
                    <a:gd name="connsiteX58" fmla="*/ 1217185 w 1363185"/>
                    <a:gd name="connsiteY58" fmla="*/ 158839 h 983705"/>
                    <a:gd name="connsiteX59" fmla="*/ 1217949 w 1363185"/>
                    <a:gd name="connsiteY59" fmla="*/ 141646 h 983705"/>
                    <a:gd name="connsiteX60" fmla="*/ 1237434 w 1363185"/>
                    <a:gd name="connsiteY60" fmla="*/ 146231 h 983705"/>
                    <a:gd name="connsiteX61" fmla="*/ 1292451 w 1363185"/>
                    <a:gd name="connsiteY61" fmla="*/ 202394 h 983705"/>
                    <a:gd name="connsiteX62" fmla="*/ 1322633 w 1363185"/>
                    <a:gd name="connsiteY62" fmla="*/ 255882 h 983705"/>
                    <a:gd name="connsiteX63" fmla="*/ 1363132 w 1363185"/>
                    <a:gd name="connsiteY63" fmla="*/ 368972 h 983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363185" h="983705">
                      <a:moveTo>
                        <a:pt x="1363132" y="368972"/>
                      </a:moveTo>
                      <a:cubicBezTo>
                        <a:pt x="1363896" y="412908"/>
                        <a:pt x="1356637" y="459902"/>
                        <a:pt x="1338298" y="513008"/>
                      </a:cubicBezTo>
                      <a:cubicBezTo>
                        <a:pt x="1315756" y="576048"/>
                        <a:pt x="1293979" y="705948"/>
                        <a:pt x="1292451" y="707094"/>
                      </a:cubicBezTo>
                      <a:cubicBezTo>
                        <a:pt x="1276404" y="717028"/>
                        <a:pt x="1276022" y="738423"/>
                        <a:pt x="1274876" y="752559"/>
                      </a:cubicBezTo>
                      <a:cubicBezTo>
                        <a:pt x="1272202" y="794968"/>
                        <a:pt x="1279079" y="916463"/>
                        <a:pt x="1265706" y="957343"/>
                      </a:cubicBezTo>
                      <a:cubicBezTo>
                        <a:pt x="1261886" y="968805"/>
                        <a:pt x="1264943" y="960400"/>
                        <a:pt x="1258829" y="970715"/>
                      </a:cubicBezTo>
                      <a:cubicBezTo>
                        <a:pt x="1255391" y="976828"/>
                        <a:pt x="1251952" y="982941"/>
                        <a:pt x="1243547" y="983705"/>
                      </a:cubicBezTo>
                      <a:cubicBezTo>
                        <a:pt x="1238580" y="981795"/>
                        <a:pt x="1224444" y="960400"/>
                        <a:pt x="1228265" y="938240"/>
                      </a:cubicBezTo>
                      <a:cubicBezTo>
                        <a:pt x="1236670" y="885898"/>
                        <a:pt x="1230175" y="741480"/>
                        <a:pt x="1226737" y="688756"/>
                      </a:cubicBezTo>
                      <a:cubicBezTo>
                        <a:pt x="1223680" y="642908"/>
                        <a:pt x="1217949" y="597825"/>
                        <a:pt x="1206869" y="553124"/>
                      </a:cubicBezTo>
                      <a:cubicBezTo>
                        <a:pt x="1201521" y="531729"/>
                        <a:pt x="1192733" y="512626"/>
                        <a:pt x="1181653" y="493905"/>
                      </a:cubicBezTo>
                      <a:cubicBezTo>
                        <a:pt x="1164079" y="464486"/>
                        <a:pt x="1137335" y="449586"/>
                        <a:pt x="1105242" y="446148"/>
                      </a:cubicBezTo>
                      <a:cubicBezTo>
                        <a:pt x="1026155" y="438124"/>
                        <a:pt x="946687" y="437742"/>
                        <a:pt x="867983" y="453407"/>
                      </a:cubicBezTo>
                      <a:cubicBezTo>
                        <a:pt x="843913" y="457991"/>
                        <a:pt x="821753" y="466779"/>
                        <a:pt x="800358" y="478623"/>
                      </a:cubicBezTo>
                      <a:cubicBezTo>
                        <a:pt x="765209" y="498490"/>
                        <a:pt x="729677" y="499254"/>
                        <a:pt x="694910" y="478241"/>
                      </a:cubicBezTo>
                      <a:cubicBezTo>
                        <a:pt x="658614" y="456463"/>
                        <a:pt x="619262" y="447676"/>
                        <a:pt x="577617" y="442327"/>
                      </a:cubicBezTo>
                      <a:cubicBezTo>
                        <a:pt x="505026" y="432776"/>
                        <a:pt x="433199" y="430483"/>
                        <a:pt x="361372" y="444619"/>
                      </a:cubicBezTo>
                      <a:cubicBezTo>
                        <a:pt x="329661" y="450732"/>
                        <a:pt x="309793" y="468689"/>
                        <a:pt x="299478" y="499636"/>
                      </a:cubicBezTo>
                      <a:cubicBezTo>
                        <a:pt x="284578" y="543191"/>
                        <a:pt x="284578" y="588656"/>
                        <a:pt x="282285" y="633357"/>
                      </a:cubicBezTo>
                      <a:cubicBezTo>
                        <a:pt x="280375" y="674619"/>
                        <a:pt x="276172" y="726197"/>
                        <a:pt x="272734" y="768224"/>
                      </a:cubicBezTo>
                      <a:cubicBezTo>
                        <a:pt x="273116" y="780068"/>
                        <a:pt x="261272" y="917227"/>
                        <a:pt x="261272" y="937476"/>
                      </a:cubicBezTo>
                      <a:cubicBezTo>
                        <a:pt x="261272" y="946264"/>
                        <a:pt x="255923" y="958490"/>
                        <a:pt x="243697" y="960400"/>
                      </a:cubicBezTo>
                      <a:cubicBezTo>
                        <a:pt x="229179" y="961546"/>
                        <a:pt x="231853" y="951230"/>
                        <a:pt x="228797" y="942443"/>
                      </a:cubicBezTo>
                      <a:cubicBezTo>
                        <a:pt x="215425" y="902709"/>
                        <a:pt x="237584" y="775865"/>
                        <a:pt x="228415" y="735367"/>
                      </a:cubicBezTo>
                      <a:cubicBezTo>
                        <a:pt x="227651" y="731546"/>
                        <a:pt x="218863" y="644437"/>
                        <a:pt x="220392" y="614636"/>
                      </a:cubicBezTo>
                      <a:cubicBezTo>
                        <a:pt x="223066" y="558091"/>
                        <a:pt x="210076" y="506513"/>
                        <a:pt x="175309" y="461812"/>
                      </a:cubicBezTo>
                      <a:cubicBezTo>
                        <a:pt x="151239" y="430865"/>
                        <a:pt x="147800" y="393041"/>
                        <a:pt x="137103" y="357892"/>
                      </a:cubicBezTo>
                      <a:cubicBezTo>
                        <a:pt x="132136" y="341845"/>
                        <a:pt x="126023" y="326945"/>
                        <a:pt x="115325" y="314337"/>
                      </a:cubicBezTo>
                      <a:cubicBezTo>
                        <a:pt x="101953" y="298291"/>
                        <a:pt x="83614" y="296762"/>
                        <a:pt x="62601" y="309752"/>
                      </a:cubicBezTo>
                      <a:cubicBezTo>
                        <a:pt x="57252" y="313191"/>
                        <a:pt x="52285" y="317394"/>
                        <a:pt x="46937" y="320068"/>
                      </a:cubicBezTo>
                      <a:cubicBezTo>
                        <a:pt x="40441" y="323124"/>
                        <a:pt x="32800" y="331530"/>
                        <a:pt x="26687" y="323889"/>
                      </a:cubicBezTo>
                      <a:cubicBezTo>
                        <a:pt x="22485" y="318540"/>
                        <a:pt x="28216" y="309370"/>
                        <a:pt x="32800" y="303639"/>
                      </a:cubicBezTo>
                      <a:cubicBezTo>
                        <a:pt x="64511" y="264287"/>
                        <a:pt x="95840" y="224553"/>
                        <a:pt x="146272" y="206978"/>
                      </a:cubicBezTo>
                      <a:cubicBezTo>
                        <a:pt x="153149" y="204686"/>
                        <a:pt x="158880" y="198573"/>
                        <a:pt x="165757" y="195517"/>
                      </a:cubicBezTo>
                      <a:cubicBezTo>
                        <a:pt x="171488" y="192842"/>
                        <a:pt x="176837" y="190550"/>
                        <a:pt x="174544" y="183291"/>
                      </a:cubicBezTo>
                      <a:cubicBezTo>
                        <a:pt x="172252" y="176031"/>
                        <a:pt x="165375" y="177942"/>
                        <a:pt x="160026" y="177560"/>
                      </a:cubicBezTo>
                      <a:cubicBezTo>
                        <a:pt x="140541" y="175649"/>
                        <a:pt x="122966" y="183673"/>
                        <a:pt x="105392" y="189786"/>
                      </a:cubicBezTo>
                      <a:cubicBezTo>
                        <a:pt x="79794" y="198191"/>
                        <a:pt x="54578" y="206978"/>
                        <a:pt x="28980" y="215766"/>
                      </a:cubicBezTo>
                      <a:cubicBezTo>
                        <a:pt x="26687" y="216530"/>
                        <a:pt x="24013" y="216912"/>
                        <a:pt x="21339" y="216912"/>
                      </a:cubicBezTo>
                      <a:cubicBezTo>
                        <a:pt x="14079" y="216530"/>
                        <a:pt x="4146" y="221115"/>
                        <a:pt x="707" y="213473"/>
                      </a:cubicBezTo>
                      <a:cubicBezTo>
                        <a:pt x="-2731" y="205450"/>
                        <a:pt x="7202" y="200483"/>
                        <a:pt x="12551" y="195899"/>
                      </a:cubicBezTo>
                      <a:cubicBezTo>
                        <a:pt x="49229" y="165334"/>
                        <a:pt x="91638" y="145085"/>
                        <a:pt x="134810" y="126364"/>
                      </a:cubicBezTo>
                      <a:cubicBezTo>
                        <a:pt x="186388" y="103822"/>
                        <a:pt x="240641" y="91596"/>
                        <a:pt x="297186" y="85483"/>
                      </a:cubicBezTo>
                      <a:cubicBezTo>
                        <a:pt x="370159" y="77842"/>
                        <a:pt x="444279" y="77842"/>
                        <a:pt x="516488" y="63706"/>
                      </a:cubicBezTo>
                      <a:cubicBezTo>
                        <a:pt x="521073" y="62942"/>
                        <a:pt x="524511" y="61414"/>
                        <a:pt x="528332" y="58739"/>
                      </a:cubicBezTo>
                      <a:cubicBezTo>
                        <a:pt x="535209" y="54154"/>
                        <a:pt x="550873" y="57975"/>
                        <a:pt x="549345" y="47277"/>
                      </a:cubicBezTo>
                      <a:cubicBezTo>
                        <a:pt x="547817" y="36962"/>
                        <a:pt x="532916" y="36962"/>
                        <a:pt x="523747" y="36198"/>
                      </a:cubicBezTo>
                      <a:cubicBezTo>
                        <a:pt x="499677" y="33905"/>
                        <a:pt x="475607" y="33523"/>
                        <a:pt x="451156" y="33141"/>
                      </a:cubicBezTo>
                      <a:cubicBezTo>
                        <a:pt x="439312" y="33141"/>
                        <a:pt x="428996" y="28939"/>
                        <a:pt x="418298" y="25118"/>
                      </a:cubicBezTo>
                      <a:cubicBezTo>
                        <a:pt x="414096" y="23590"/>
                        <a:pt x="411421" y="21297"/>
                        <a:pt x="412567" y="16713"/>
                      </a:cubicBezTo>
                      <a:cubicBezTo>
                        <a:pt x="413332" y="13274"/>
                        <a:pt x="416388" y="11746"/>
                        <a:pt x="419827" y="11364"/>
                      </a:cubicBezTo>
                      <a:cubicBezTo>
                        <a:pt x="435873" y="9071"/>
                        <a:pt x="451156" y="2958"/>
                        <a:pt x="468348" y="2576"/>
                      </a:cubicBezTo>
                      <a:cubicBezTo>
                        <a:pt x="533298" y="284"/>
                        <a:pt x="598248" y="-2008"/>
                        <a:pt x="662817" y="2958"/>
                      </a:cubicBezTo>
                      <a:cubicBezTo>
                        <a:pt x="710956" y="6397"/>
                        <a:pt x="757185" y="18623"/>
                        <a:pt x="803797" y="30467"/>
                      </a:cubicBezTo>
                      <a:cubicBezTo>
                        <a:pt x="842767" y="40400"/>
                        <a:pt x="879062" y="56829"/>
                        <a:pt x="916122" y="71729"/>
                      </a:cubicBezTo>
                      <a:cubicBezTo>
                        <a:pt x="977634" y="100766"/>
                        <a:pt x="1025773" y="151198"/>
                        <a:pt x="1086521" y="181762"/>
                      </a:cubicBezTo>
                      <a:cubicBezTo>
                        <a:pt x="1107916" y="192460"/>
                        <a:pt x="1129311" y="203540"/>
                        <a:pt x="1154527" y="202012"/>
                      </a:cubicBezTo>
                      <a:cubicBezTo>
                        <a:pt x="1178597" y="198955"/>
                        <a:pt x="1202667" y="195899"/>
                        <a:pt x="1221006" y="177178"/>
                      </a:cubicBezTo>
                      <a:cubicBezTo>
                        <a:pt x="1219859" y="171065"/>
                        <a:pt x="1218713" y="164952"/>
                        <a:pt x="1217185" y="158839"/>
                      </a:cubicBezTo>
                      <a:cubicBezTo>
                        <a:pt x="1216039" y="152726"/>
                        <a:pt x="1211454" y="145085"/>
                        <a:pt x="1217949" y="141646"/>
                      </a:cubicBezTo>
                      <a:cubicBezTo>
                        <a:pt x="1224062" y="138208"/>
                        <a:pt x="1231703" y="141646"/>
                        <a:pt x="1237434" y="146231"/>
                      </a:cubicBezTo>
                      <a:cubicBezTo>
                        <a:pt x="1258447" y="163806"/>
                        <a:pt x="1276786" y="180234"/>
                        <a:pt x="1292451" y="202394"/>
                      </a:cubicBezTo>
                      <a:cubicBezTo>
                        <a:pt x="1303912" y="218440"/>
                        <a:pt x="1314610" y="239835"/>
                        <a:pt x="1322633" y="255882"/>
                      </a:cubicBezTo>
                      <a:cubicBezTo>
                        <a:pt x="1333331" y="276895"/>
                        <a:pt x="1363132" y="323124"/>
                        <a:pt x="1363132" y="368972"/>
                      </a:cubicBezTo>
                      <a:close/>
                    </a:path>
                  </a:pathLst>
                </a:custGeom>
                <a:solidFill>
                  <a:srgbClr val="58220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A503F98F-E595-9408-6651-790D01B24662}"/>
                    </a:ext>
                  </a:extLst>
                </p:cNvPr>
                <p:cNvSpPr/>
                <p:nvPr/>
              </p:nvSpPr>
              <p:spPr>
                <a:xfrm>
                  <a:off x="10043066" y="231423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545CEF0C-55D8-0B70-2018-76AFFC61F163}"/>
                    </a:ext>
                  </a:extLst>
                </p:cNvPr>
                <p:cNvSpPr/>
                <p:nvPr/>
              </p:nvSpPr>
              <p:spPr>
                <a:xfrm>
                  <a:off x="10352920" y="2313054"/>
                  <a:ext cx="74365" cy="99744"/>
                </a:xfrm>
                <a:custGeom>
                  <a:avLst/>
                  <a:gdLst>
                    <a:gd name="connsiteX0" fmla="*/ 96279 w 96279"/>
                    <a:gd name="connsiteY0" fmla="*/ 64568 h 129136"/>
                    <a:gd name="connsiteX1" fmla="*/ 48139 w 96279"/>
                    <a:gd name="connsiteY1" fmla="*/ 129136 h 129136"/>
                    <a:gd name="connsiteX2" fmla="*/ 0 w 96279"/>
                    <a:gd name="connsiteY2" fmla="*/ 64568 h 129136"/>
                    <a:gd name="connsiteX3" fmla="*/ 48139 w 96279"/>
                    <a:gd name="connsiteY3" fmla="*/ 0 h 129136"/>
                    <a:gd name="connsiteX4" fmla="*/ 96279 w 96279"/>
                    <a:gd name="connsiteY4" fmla="*/ 64568 h 12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6279" h="129136">
                      <a:moveTo>
                        <a:pt x="96279" y="64568"/>
                      </a:moveTo>
                      <a:cubicBezTo>
                        <a:pt x="96279" y="100228"/>
                        <a:pt x="74726" y="129136"/>
                        <a:pt x="48139" y="129136"/>
                      </a:cubicBezTo>
                      <a:cubicBezTo>
                        <a:pt x="21553" y="129136"/>
                        <a:pt x="0" y="100228"/>
                        <a:pt x="0" y="64568"/>
                      </a:cubicBezTo>
                      <a:cubicBezTo>
                        <a:pt x="0" y="28908"/>
                        <a:pt x="21553" y="0"/>
                        <a:pt x="48139" y="0"/>
                      </a:cubicBezTo>
                      <a:cubicBezTo>
                        <a:pt x="74726" y="0"/>
                        <a:pt x="96279" y="28908"/>
                        <a:pt x="96279" y="64568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89631982-01BE-7D7D-A77D-46BB9A08DD3E}"/>
                    </a:ext>
                  </a:extLst>
                </p:cNvPr>
                <p:cNvSpPr/>
                <p:nvPr/>
              </p:nvSpPr>
              <p:spPr>
                <a:xfrm>
                  <a:off x="9995696" y="2248271"/>
                  <a:ext cx="157762" cy="39455"/>
                </a:xfrm>
                <a:custGeom>
                  <a:avLst/>
                  <a:gdLst>
                    <a:gd name="connsiteX0" fmla="*/ 142708 w 204252"/>
                    <a:gd name="connsiteY0" fmla="*/ 584 h 51082"/>
                    <a:gd name="connsiteX1" fmla="*/ 176711 w 204252"/>
                    <a:gd name="connsiteY1" fmla="*/ 966 h 51082"/>
                    <a:gd name="connsiteX2" fmla="*/ 204220 w 204252"/>
                    <a:gd name="connsiteY2" fmla="*/ 29238 h 51082"/>
                    <a:gd name="connsiteX3" fmla="*/ 172126 w 204252"/>
                    <a:gd name="connsiteY3" fmla="*/ 50634 h 51082"/>
                    <a:gd name="connsiteX4" fmla="*/ 21977 w 204252"/>
                    <a:gd name="connsiteY4" fmla="*/ 45667 h 51082"/>
                    <a:gd name="connsiteX5" fmla="*/ 200 w 204252"/>
                    <a:gd name="connsiteY5" fmla="*/ 40700 h 51082"/>
                    <a:gd name="connsiteX6" fmla="*/ 18539 w 204252"/>
                    <a:gd name="connsiteY6" fmla="*/ 24654 h 51082"/>
                    <a:gd name="connsiteX7" fmla="*/ 142708 w 204252"/>
                    <a:gd name="connsiteY7" fmla="*/ 584 h 51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252" h="51082">
                      <a:moveTo>
                        <a:pt x="142708" y="584"/>
                      </a:moveTo>
                      <a:cubicBezTo>
                        <a:pt x="151113" y="584"/>
                        <a:pt x="164103" y="-180"/>
                        <a:pt x="176711" y="966"/>
                      </a:cubicBezTo>
                      <a:cubicBezTo>
                        <a:pt x="192376" y="2112"/>
                        <a:pt x="204984" y="15866"/>
                        <a:pt x="204220" y="29238"/>
                      </a:cubicBezTo>
                      <a:cubicBezTo>
                        <a:pt x="203073" y="43757"/>
                        <a:pt x="190083" y="53308"/>
                        <a:pt x="172126" y="50634"/>
                      </a:cubicBezTo>
                      <a:cubicBezTo>
                        <a:pt x="122077" y="43757"/>
                        <a:pt x="72409" y="39554"/>
                        <a:pt x="21977" y="45667"/>
                      </a:cubicBezTo>
                      <a:cubicBezTo>
                        <a:pt x="14336" y="46431"/>
                        <a:pt x="2110" y="50252"/>
                        <a:pt x="200" y="40700"/>
                      </a:cubicBezTo>
                      <a:cubicBezTo>
                        <a:pt x="-1711" y="31531"/>
                        <a:pt x="10515" y="27710"/>
                        <a:pt x="18539" y="24654"/>
                      </a:cubicBezTo>
                      <a:cubicBezTo>
                        <a:pt x="57127" y="9371"/>
                        <a:pt x="96097" y="-2855"/>
                        <a:pt x="142708" y="584"/>
                      </a:cubicBezTo>
                      <a:close/>
                    </a:path>
                  </a:pathLst>
                </a:custGeom>
                <a:solidFill>
                  <a:srgbClr val="5520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AE8F855-369C-B353-AF5B-DA10B911978B}"/>
                    </a:ext>
                  </a:extLst>
                </p:cNvPr>
                <p:cNvSpPr/>
                <p:nvPr/>
              </p:nvSpPr>
              <p:spPr>
                <a:xfrm>
                  <a:off x="10316528" y="2248459"/>
                  <a:ext cx="158319" cy="38601"/>
                </a:xfrm>
                <a:custGeom>
                  <a:avLst/>
                  <a:gdLst>
                    <a:gd name="connsiteX0" fmla="*/ 66983 w 204972"/>
                    <a:gd name="connsiteY0" fmla="*/ 340 h 49976"/>
                    <a:gd name="connsiteX1" fmla="*/ 191534 w 204972"/>
                    <a:gd name="connsiteY1" fmla="*/ 27466 h 49976"/>
                    <a:gd name="connsiteX2" fmla="*/ 204524 w 204972"/>
                    <a:gd name="connsiteY2" fmla="*/ 40838 h 49976"/>
                    <a:gd name="connsiteX3" fmla="*/ 187332 w 204972"/>
                    <a:gd name="connsiteY3" fmla="*/ 45423 h 49976"/>
                    <a:gd name="connsiteX4" fmla="*/ 31833 w 204972"/>
                    <a:gd name="connsiteY4" fmla="*/ 49625 h 49976"/>
                    <a:gd name="connsiteX5" fmla="*/ 122 w 204972"/>
                    <a:gd name="connsiteY5" fmla="*/ 29376 h 49976"/>
                    <a:gd name="connsiteX6" fmla="*/ 26867 w 204972"/>
                    <a:gd name="connsiteY6" fmla="*/ 340 h 49976"/>
                    <a:gd name="connsiteX7" fmla="*/ 66983 w 204972"/>
                    <a:gd name="connsiteY7" fmla="*/ 340 h 49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4972" h="49976">
                      <a:moveTo>
                        <a:pt x="66983" y="340"/>
                      </a:moveTo>
                      <a:cubicBezTo>
                        <a:pt x="110920" y="-1189"/>
                        <a:pt x="152564" y="7981"/>
                        <a:pt x="191534" y="27466"/>
                      </a:cubicBezTo>
                      <a:cubicBezTo>
                        <a:pt x="197265" y="30140"/>
                        <a:pt x="207199" y="32051"/>
                        <a:pt x="204524" y="40838"/>
                      </a:cubicBezTo>
                      <a:cubicBezTo>
                        <a:pt x="202232" y="47333"/>
                        <a:pt x="193445" y="46187"/>
                        <a:pt x="187332" y="45423"/>
                      </a:cubicBezTo>
                      <a:cubicBezTo>
                        <a:pt x="135372" y="38928"/>
                        <a:pt x="83411" y="43130"/>
                        <a:pt x="31833" y="49625"/>
                      </a:cubicBezTo>
                      <a:cubicBezTo>
                        <a:pt x="14641" y="51918"/>
                        <a:pt x="1651" y="42748"/>
                        <a:pt x="122" y="29376"/>
                      </a:cubicBezTo>
                      <a:cubicBezTo>
                        <a:pt x="-1406" y="16386"/>
                        <a:pt x="11584" y="1486"/>
                        <a:pt x="26867" y="340"/>
                      </a:cubicBezTo>
                      <a:cubicBezTo>
                        <a:pt x="40239" y="-425"/>
                        <a:pt x="53611" y="340"/>
                        <a:pt x="66983" y="340"/>
                      </a:cubicBezTo>
                      <a:close/>
                    </a:path>
                  </a:pathLst>
                </a:custGeom>
                <a:solidFill>
                  <a:srgbClr val="56210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1829F498-D9B1-41F1-5836-18324744F258}"/>
                    </a:ext>
                  </a:extLst>
                </p:cNvPr>
                <p:cNvSpPr/>
                <p:nvPr/>
              </p:nvSpPr>
              <p:spPr>
                <a:xfrm>
                  <a:off x="10074052" y="2317480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96FDAC4-FDCE-8A6B-9AF0-B8CD77607E24}"/>
                    </a:ext>
                  </a:extLst>
                </p:cNvPr>
                <p:cNvSpPr/>
                <p:nvPr/>
              </p:nvSpPr>
              <p:spPr>
                <a:xfrm>
                  <a:off x="10385382" y="2316299"/>
                  <a:ext cx="33641" cy="45445"/>
                </a:xfrm>
                <a:custGeom>
                  <a:avLst/>
                  <a:gdLst>
                    <a:gd name="connsiteX0" fmla="*/ 43555 w 43554"/>
                    <a:gd name="connsiteY0" fmla="*/ 29419 h 58837"/>
                    <a:gd name="connsiteX1" fmla="*/ 21777 w 43554"/>
                    <a:gd name="connsiteY1" fmla="*/ 58837 h 58837"/>
                    <a:gd name="connsiteX2" fmla="*/ 0 w 43554"/>
                    <a:gd name="connsiteY2" fmla="*/ 29419 h 58837"/>
                    <a:gd name="connsiteX3" fmla="*/ 21777 w 43554"/>
                    <a:gd name="connsiteY3" fmla="*/ 0 h 58837"/>
                    <a:gd name="connsiteX4" fmla="*/ 43555 w 43554"/>
                    <a:gd name="connsiteY4" fmla="*/ 29419 h 5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4" h="58837">
                      <a:moveTo>
                        <a:pt x="43555" y="29419"/>
                      </a:moveTo>
                      <a:cubicBezTo>
                        <a:pt x="43555" y="45666"/>
                        <a:pt x="33805" y="58837"/>
                        <a:pt x="21777" y="58837"/>
                      </a:cubicBezTo>
                      <a:cubicBezTo>
                        <a:pt x="9750" y="58837"/>
                        <a:pt x="0" y="45666"/>
                        <a:pt x="0" y="29419"/>
                      </a:cubicBezTo>
                      <a:cubicBezTo>
                        <a:pt x="0" y="13171"/>
                        <a:pt x="9750" y="0"/>
                        <a:pt x="21777" y="0"/>
                      </a:cubicBezTo>
                      <a:cubicBezTo>
                        <a:pt x="33805" y="0"/>
                        <a:pt x="43555" y="13171"/>
                        <a:pt x="43555" y="294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EFAB7E6E-869D-8A5C-042B-C3F7997A35F1}"/>
                    </a:ext>
                  </a:extLst>
                </p:cNvPr>
                <p:cNvSpPr/>
                <p:nvPr/>
              </p:nvSpPr>
              <p:spPr>
                <a:xfrm>
                  <a:off x="10177041" y="2446734"/>
                  <a:ext cx="42494" cy="87908"/>
                </a:xfrm>
                <a:custGeom>
                  <a:avLst/>
                  <a:gdLst>
                    <a:gd name="connsiteX0" fmla="*/ 16046 w 55016"/>
                    <a:gd name="connsiteY0" fmla="*/ 76794 h 113813"/>
                    <a:gd name="connsiteX1" fmla="*/ 55017 w 55016"/>
                    <a:gd name="connsiteY1" fmla="*/ 111943 h 113813"/>
                    <a:gd name="connsiteX2" fmla="*/ 0 w 55016"/>
                    <a:gd name="connsiteY2" fmla="*/ 109651 h 113813"/>
                    <a:gd name="connsiteX3" fmla="*/ 4203 w 55016"/>
                    <a:gd name="connsiteY3" fmla="*/ 19485 h 113813"/>
                    <a:gd name="connsiteX4" fmla="*/ 24070 w 55016"/>
                    <a:gd name="connsiteY4" fmla="*/ 0 h 113813"/>
                    <a:gd name="connsiteX5" fmla="*/ 20631 w 55016"/>
                    <a:gd name="connsiteY5" fmla="*/ 42409 h 113813"/>
                    <a:gd name="connsiteX6" fmla="*/ 16046 w 55016"/>
                    <a:gd name="connsiteY6" fmla="*/ 76794 h 11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16" h="113813">
                      <a:moveTo>
                        <a:pt x="16046" y="76794"/>
                      </a:moveTo>
                      <a:cubicBezTo>
                        <a:pt x="16429" y="105448"/>
                        <a:pt x="40880" y="105066"/>
                        <a:pt x="55017" y="111943"/>
                      </a:cubicBezTo>
                      <a:cubicBezTo>
                        <a:pt x="39352" y="116146"/>
                        <a:pt x="15664" y="112326"/>
                        <a:pt x="0" y="109651"/>
                      </a:cubicBezTo>
                      <a:cubicBezTo>
                        <a:pt x="382" y="103920"/>
                        <a:pt x="3439" y="44701"/>
                        <a:pt x="4203" y="19485"/>
                      </a:cubicBezTo>
                      <a:cubicBezTo>
                        <a:pt x="4585" y="16046"/>
                        <a:pt x="15282" y="6113"/>
                        <a:pt x="24070" y="0"/>
                      </a:cubicBezTo>
                      <a:cubicBezTo>
                        <a:pt x="29036" y="13754"/>
                        <a:pt x="24070" y="25980"/>
                        <a:pt x="20631" y="42409"/>
                      </a:cubicBezTo>
                      <a:cubicBezTo>
                        <a:pt x="19485" y="50432"/>
                        <a:pt x="16811" y="72973"/>
                        <a:pt x="16046" y="76794"/>
                      </a:cubicBezTo>
                      <a:close/>
                    </a:path>
                  </a:pathLst>
                </a:custGeom>
                <a:solidFill>
                  <a:srgbClr val="DD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24D4357B-CC5F-BE90-A350-001AEF14469D}"/>
                    </a:ext>
                  </a:extLst>
                </p:cNvPr>
                <p:cNvSpPr/>
                <p:nvPr/>
              </p:nvSpPr>
              <p:spPr>
                <a:xfrm>
                  <a:off x="9869751" y="2290183"/>
                  <a:ext cx="732400" cy="184218"/>
                </a:xfrm>
                <a:custGeom>
                  <a:avLst/>
                  <a:gdLst>
                    <a:gd name="connsiteX0" fmla="*/ 925850 w 948224"/>
                    <a:gd name="connsiteY0" fmla="*/ 1337 h 238504"/>
                    <a:gd name="connsiteX1" fmla="*/ 584288 w 948224"/>
                    <a:gd name="connsiteY1" fmla="*/ 1337 h 238504"/>
                    <a:gd name="connsiteX2" fmla="*/ 538823 w 948224"/>
                    <a:gd name="connsiteY2" fmla="*/ 23115 h 238504"/>
                    <a:gd name="connsiteX3" fmla="*/ 480750 w 948224"/>
                    <a:gd name="connsiteY3" fmla="*/ 48713 h 238504"/>
                    <a:gd name="connsiteX4" fmla="*/ 438724 w 948224"/>
                    <a:gd name="connsiteY4" fmla="*/ 48331 h 238504"/>
                    <a:gd name="connsiteX5" fmla="*/ 422677 w 948224"/>
                    <a:gd name="connsiteY5" fmla="*/ 38779 h 238504"/>
                    <a:gd name="connsiteX6" fmla="*/ 358109 w 948224"/>
                    <a:gd name="connsiteY6" fmla="*/ 955 h 238504"/>
                    <a:gd name="connsiteX7" fmla="*/ 98690 w 948224"/>
                    <a:gd name="connsiteY7" fmla="*/ 573 h 238504"/>
                    <a:gd name="connsiteX8" fmla="*/ 7378 w 948224"/>
                    <a:gd name="connsiteY8" fmla="*/ 4012 h 238504"/>
                    <a:gd name="connsiteX9" fmla="*/ 501 w 948224"/>
                    <a:gd name="connsiteY9" fmla="*/ 34958 h 238504"/>
                    <a:gd name="connsiteX10" fmla="*/ 7378 w 948224"/>
                    <a:gd name="connsiteY10" fmla="*/ 44128 h 238504"/>
                    <a:gd name="connsiteX11" fmla="*/ 23425 w 948224"/>
                    <a:gd name="connsiteY11" fmla="*/ 78895 h 238504"/>
                    <a:gd name="connsiteX12" fmla="*/ 23043 w 948224"/>
                    <a:gd name="connsiteY12" fmla="*/ 147666 h 238504"/>
                    <a:gd name="connsiteX13" fmla="*/ 29920 w 948224"/>
                    <a:gd name="connsiteY13" fmla="*/ 178995 h 238504"/>
                    <a:gd name="connsiteX14" fmla="*/ 70036 w 948224"/>
                    <a:gd name="connsiteY14" fmla="*/ 225606 h 238504"/>
                    <a:gd name="connsiteX15" fmla="*/ 107478 w 948224"/>
                    <a:gd name="connsiteY15" fmla="*/ 236686 h 238504"/>
                    <a:gd name="connsiteX16" fmla="*/ 363076 w 948224"/>
                    <a:gd name="connsiteY16" fmla="*/ 236686 h 238504"/>
                    <a:gd name="connsiteX17" fmla="*/ 432229 w 948224"/>
                    <a:gd name="connsiteY17" fmla="*/ 172882 h 238504"/>
                    <a:gd name="connsiteX18" fmla="*/ 435285 w 948224"/>
                    <a:gd name="connsiteY18" fmla="*/ 112134 h 238504"/>
                    <a:gd name="connsiteX19" fmla="*/ 459737 w 948224"/>
                    <a:gd name="connsiteY19" fmla="*/ 88447 h 238504"/>
                    <a:gd name="connsiteX20" fmla="*/ 494122 w 948224"/>
                    <a:gd name="connsiteY20" fmla="*/ 88447 h 238504"/>
                    <a:gd name="connsiteX21" fmla="*/ 515135 w 948224"/>
                    <a:gd name="connsiteY21" fmla="*/ 109460 h 238504"/>
                    <a:gd name="connsiteX22" fmla="*/ 515518 w 948224"/>
                    <a:gd name="connsiteY22" fmla="*/ 172500 h 238504"/>
                    <a:gd name="connsiteX23" fmla="*/ 580086 w 948224"/>
                    <a:gd name="connsiteY23" fmla="*/ 237068 h 238504"/>
                    <a:gd name="connsiteX24" fmla="*/ 858225 w 948224"/>
                    <a:gd name="connsiteY24" fmla="*/ 230955 h 238504"/>
                    <a:gd name="connsiteX25" fmla="*/ 891464 w 948224"/>
                    <a:gd name="connsiteY25" fmla="*/ 219875 h 238504"/>
                    <a:gd name="connsiteX26" fmla="*/ 918208 w 948224"/>
                    <a:gd name="connsiteY26" fmla="*/ 172882 h 238504"/>
                    <a:gd name="connsiteX27" fmla="*/ 917826 w 948224"/>
                    <a:gd name="connsiteY27" fmla="*/ 62467 h 238504"/>
                    <a:gd name="connsiteX28" fmla="*/ 928142 w 948224"/>
                    <a:gd name="connsiteY28" fmla="*/ 45656 h 238504"/>
                    <a:gd name="connsiteX29" fmla="*/ 948009 w 948224"/>
                    <a:gd name="connsiteY29" fmla="*/ 20440 h 238504"/>
                    <a:gd name="connsiteX30" fmla="*/ 925850 w 948224"/>
                    <a:gd name="connsiteY30" fmla="*/ 1337 h 238504"/>
                    <a:gd name="connsiteX31" fmla="*/ 398225 w 948224"/>
                    <a:gd name="connsiteY31" fmla="*/ 163331 h 238504"/>
                    <a:gd name="connsiteX32" fmla="*/ 361930 w 948224"/>
                    <a:gd name="connsiteY32" fmla="*/ 200772 h 238504"/>
                    <a:gd name="connsiteX33" fmla="*/ 92960 w 948224"/>
                    <a:gd name="connsiteY33" fmla="*/ 200008 h 238504"/>
                    <a:gd name="connsiteX34" fmla="*/ 58574 w 948224"/>
                    <a:gd name="connsiteY34" fmla="*/ 165623 h 238504"/>
                    <a:gd name="connsiteX35" fmla="*/ 58574 w 948224"/>
                    <a:gd name="connsiteY35" fmla="*/ 66287 h 238504"/>
                    <a:gd name="connsiteX36" fmla="*/ 94488 w 948224"/>
                    <a:gd name="connsiteY36" fmla="*/ 31520 h 238504"/>
                    <a:gd name="connsiteX37" fmla="*/ 226298 w 948224"/>
                    <a:gd name="connsiteY37" fmla="*/ 31520 h 238504"/>
                    <a:gd name="connsiteX38" fmla="*/ 361930 w 948224"/>
                    <a:gd name="connsiteY38" fmla="*/ 31138 h 238504"/>
                    <a:gd name="connsiteX39" fmla="*/ 398225 w 948224"/>
                    <a:gd name="connsiteY39" fmla="*/ 68198 h 238504"/>
                    <a:gd name="connsiteX40" fmla="*/ 398225 w 948224"/>
                    <a:gd name="connsiteY40" fmla="*/ 163331 h 238504"/>
                    <a:gd name="connsiteX41" fmla="*/ 891464 w 948224"/>
                    <a:gd name="connsiteY41" fmla="*/ 167151 h 238504"/>
                    <a:gd name="connsiteX42" fmla="*/ 858989 w 948224"/>
                    <a:gd name="connsiteY42" fmla="*/ 199626 h 238504"/>
                    <a:gd name="connsiteX43" fmla="*/ 585816 w 948224"/>
                    <a:gd name="connsiteY43" fmla="*/ 199626 h 238504"/>
                    <a:gd name="connsiteX44" fmla="*/ 552959 w 948224"/>
                    <a:gd name="connsiteY44" fmla="*/ 166387 h 238504"/>
                    <a:gd name="connsiteX45" fmla="*/ 552959 w 948224"/>
                    <a:gd name="connsiteY45" fmla="*/ 65141 h 238504"/>
                    <a:gd name="connsiteX46" fmla="*/ 586199 w 948224"/>
                    <a:gd name="connsiteY46" fmla="*/ 30374 h 238504"/>
                    <a:gd name="connsiteX47" fmla="*/ 614853 w 948224"/>
                    <a:gd name="connsiteY47" fmla="*/ 30374 h 238504"/>
                    <a:gd name="connsiteX48" fmla="*/ 862810 w 948224"/>
                    <a:gd name="connsiteY48" fmla="*/ 31138 h 238504"/>
                    <a:gd name="connsiteX49" fmla="*/ 891464 w 948224"/>
                    <a:gd name="connsiteY49" fmla="*/ 63613 h 238504"/>
                    <a:gd name="connsiteX50" fmla="*/ 891464 w 948224"/>
                    <a:gd name="connsiteY50" fmla="*/ 167151 h 23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48224" h="238504">
                      <a:moveTo>
                        <a:pt x="925850" y="1337"/>
                      </a:moveTo>
                      <a:cubicBezTo>
                        <a:pt x="811996" y="1337"/>
                        <a:pt x="698142" y="1719"/>
                        <a:pt x="584288" y="1337"/>
                      </a:cubicBezTo>
                      <a:cubicBezTo>
                        <a:pt x="565185" y="1337"/>
                        <a:pt x="546082" y="7450"/>
                        <a:pt x="538823" y="23115"/>
                      </a:cubicBezTo>
                      <a:cubicBezTo>
                        <a:pt x="525833" y="50623"/>
                        <a:pt x="504438" y="50241"/>
                        <a:pt x="480750" y="48713"/>
                      </a:cubicBezTo>
                      <a:cubicBezTo>
                        <a:pt x="466614" y="47949"/>
                        <a:pt x="452860" y="48331"/>
                        <a:pt x="438724" y="48331"/>
                      </a:cubicBezTo>
                      <a:cubicBezTo>
                        <a:pt x="431082" y="48331"/>
                        <a:pt x="426880" y="46038"/>
                        <a:pt x="422677" y="38779"/>
                      </a:cubicBezTo>
                      <a:cubicBezTo>
                        <a:pt x="408923" y="13563"/>
                        <a:pt x="388292" y="573"/>
                        <a:pt x="358109" y="955"/>
                      </a:cubicBezTo>
                      <a:cubicBezTo>
                        <a:pt x="271764" y="1719"/>
                        <a:pt x="185036" y="-191"/>
                        <a:pt x="98690" y="573"/>
                      </a:cubicBezTo>
                      <a:cubicBezTo>
                        <a:pt x="68508" y="955"/>
                        <a:pt x="37561" y="-2483"/>
                        <a:pt x="7378" y="4012"/>
                      </a:cubicBezTo>
                      <a:cubicBezTo>
                        <a:pt x="2412" y="13945"/>
                        <a:pt x="-1409" y="23879"/>
                        <a:pt x="501" y="34958"/>
                      </a:cubicBezTo>
                      <a:cubicBezTo>
                        <a:pt x="2794" y="38015"/>
                        <a:pt x="3940" y="42600"/>
                        <a:pt x="7378" y="44128"/>
                      </a:cubicBezTo>
                      <a:cubicBezTo>
                        <a:pt x="23807" y="50623"/>
                        <a:pt x="23807" y="64377"/>
                        <a:pt x="23425" y="78895"/>
                      </a:cubicBezTo>
                      <a:cubicBezTo>
                        <a:pt x="23043" y="101819"/>
                        <a:pt x="23425" y="124742"/>
                        <a:pt x="23043" y="147666"/>
                      </a:cubicBezTo>
                      <a:cubicBezTo>
                        <a:pt x="23043" y="158746"/>
                        <a:pt x="24189" y="169061"/>
                        <a:pt x="29920" y="178995"/>
                      </a:cubicBezTo>
                      <a:cubicBezTo>
                        <a:pt x="38325" y="198862"/>
                        <a:pt x="52461" y="213762"/>
                        <a:pt x="70036" y="225606"/>
                      </a:cubicBezTo>
                      <a:cubicBezTo>
                        <a:pt x="80734" y="235540"/>
                        <a:pt x="94870" y="236686"/>
                        <a:pt x="107478" y="236686"/>
                      </a:cubicBezTo>
                      <a:cubicBezTo>
                        <a:pt x="192677" y="237832"/>
                        <a:pt x="277876" y="238214"/>
                        <a:pt x="363076" y="236686"/>
                      </a:cubicBezTo>
                      <a:cubicBezTo>
                        <a:pt x="401282" y="235922"/>
                        <a:pt x="425351" y="210706"/>
                        <a:pt x="432229" y="172882"/>
                      </a:cubicBezTo>
                      <a:cubicBezTo>
                        <a:pt x="436049" y="152633"/>
                        <a:pt x="434903" y="132384"/>
                        <a:pt x="435285" y="112134"/>
                      </a:cubicBezTo>
                      <a:cubicBezTo>
                        <a:pt x="435667" y="90357"/>
                        <a:pt x="437577" y="88829"/>
                        <a:pt x="459737" y="88447"/>
                      </a:cubicBezTo>
                      <a:cubicBezTo>
                        <a:pt x="471199" y="88447"/>
                        <a:pt x="482660" y="88829"/>
                        <a:pt x="494122" y="88447"/>
                      </a:cubicBezTo>
                      <a:cubicBezTo>
                        <a:pt x="508640" y="88065"/>
                        <a:pt x="514753" y="95324"/>
                        <a:pt x="515135" y="109460"/>
                      </a:cubicBezTo>
                      <a:cubicBezTo>
                        <a:pt x="515518" y="130473"/>
                        <a:pt x="514753" y="151487"/>
                        <a:pt x="515518" y="172500"/>
                      </a:cubicBezTo>
                      <a:cubicBezTo>
                        <a:pt x="516664" y="208031"/>
                        <a:pt x="544554" y="237832"/>
                        <a:pt x="580086" y="237068"/>
                      </a:cubicBezTo>
                      <a:cubicBezTo>
                        <a:pt x="672926" y="235540"/>
                        <a:pt x="765767" y="244327"/>
                        <a:pt x="858225" y="230955"/>
                      </a:cubicBezTo>
                      <a:cubicBezTo>
                        <a:pt x="869305" y="227134"/>
                        <a:pt x="880384" y="223696"/>
                        <a:pt x="891464" y="219875"/>
                      </a:cubicBezTo>
                      <a:cubicBezTo>
                        <a:pt x="907893" y="208414"/>
                        <a:pt x="917062" y="193513"/>
                        <a:pt x="918208" y="172882"/>
                      </a:cubicBezTo>
                      <a:cubicBezTo>
                        <a:pt x="920119" y="136204"/>
                        <a:pt x="920501" y="99144"/>
                        <a:pt x="917826" y="62467"/>
                      </a:cubicBezTo>
                      <a:cubicBezTo>
                        <a:pt x="917444" y="54826"/>
                        <a:pt x="913624" y="44892"/>
                        <a:pt x="928142" y="45656"/>
                      </a:cubicBezTo>
                      <a:cubicBezTo>
                        <a:pt x="946099" y="46420"/>
                        <a:pt x="948009" y="34576"/>
                        <a:pt x="948009" y="20440"/>
                      </a:cubicBezTo>
                      <a:cubicBezTo>
                        <a:pt x="949919" y="1719"/>
                        <a:pt x="938839" y="1337"/>
                        <a:pt x="925850" y="1337"/>
                      </a:cubicBezTo>
                      <a:close/>
                      <a:moveTo>
                        <a:pt x="398225" y="163331"/>
                      </a:moveTo>
                      <a:cubicBezTo>
                        <a:pt x="397843" y="187400"/>
                        <a:pt x="385999" y="200390"/>
                        <a:pt x="361930" y="200772"/>
                      </a:cubicBezTo>
                      <a:cubicBezTo>
                        <a:pt x="272146" y="201154"/>
                        <a:pt x="182744" y="200772"/>
                        <a:pt x="92960" y="200008"/>
                      </a:cubicBezTo>
                      <a:cubicBezTo>
                        <a:pt x="70800" y="200008"/>
                        <a:pt x="58956" y="187400"/>
                        <a:pt x="58574" y="165623"/>
                      </a:cubicBezTo>
                      <a:cubicBezTo>
                        <a:pt x="58192" y="132384"/>
                        <a:pt x="58192" y="99527"/>
                        <a:pt x="58574" y="66287"/>
                      </a:cubicBezTo>
                      <a:cubicBezTo>
                        <a:pt x="58956" y="42982"/>
                        <a:pt x="70800" y="31520"/>
                        <a:pt x="94488" y="31520"/>
                      </a:cubicBezTo>
                      <a:cubicBezTo>
                        <a:pt x="138425" y="31138"/>
                        <a:pt x="182362" y="31520"/>
                        <a:pt x="226298" y="31520"/>
                      </a:cubicBezTo>
                      <a:cubicBezTo>
                        <a:pt x="230119" y="31520"/>
                        <a:pt x="343591" y="30756"/>
                        <a:pt x="361930" y="31138"/>
                      </a:cubicBezTo>
                      <a:cubicBezTo>
                        <a:pt x="385999" y="31902"/>
                        <a:pt x="398225" y="44510"/>
                        <a:pt x="398225" y="68198"/>
                      </a:cubicBezTo>
                      <a:cubicBezTo>
                        <a:pt x="398607" y="99909"/>
                        <a:pt x="398607" y="131620"/>
                        <a:pt x="398225" y="163331"/>
                      </a:cubicBezTo>
                      <a:close/>
                      <a:moveTo>
                        <a:pt x="891464" y="167151"/>
                      </a:moveTo>
                      <a:cubicBezTo>
                        <a:pt x="891082" y="186636"/>
                        <a:pt x="878092" y="199626"/>
                        <a:pt x="858989" y="199626"/>
                      </a:cubicBezTo>
                      <a:cubicBezTo>
                        <a:pt x="768059" y="200008"/>
                        <a:pt x="677129" y="200390"/>
                        <a:pt x="585816" y="199626"/>
                      </a:cubicBezTo>
                      <a:cubicBezTo>
                        <a:pt x="563275" y="199626"/>
                        <a:pt x="553341" y="188546"/>
                        <a:pt x="552959" y="166387"/>
                      </a:cubicBezTo>
                      <a:cubicBezTo>
                        <a:pt x="552577" y="132766"/>
                        <a:pt x="552577" y="98762"/>
                        <a:pt x="552959" y="65141"/>
                      </a:cubicBezTo>
                      <a:cubicBezTo>
                        <a:pt x="553341" y="41453"/>
                        <a:pt x="562893" y="31520"/>
                        <a:pt x="586199" y="30374"/>
                      </a:cubicBezTo>
                      <a:cubicBezTo>
                        <a:pt x="595750" y="29992"/>
                        <a:pt x="605302" y="30374"/>
                        <a:pt x="614853" y="30374"/>
                      </a:cubicBezTo>
                      <a:cubicBezTo>
                        <a:pt x="619438" y="30374"/>
                        <a:pt x="811614" y="29992"/>
                        <a:pt x="862810" y="31138"/>
                      </a:cubicBezTo>
                      <a:cubicBezTo>
                        <a:pt x="879238" y="31520"/>
                        <a:pt x="891082" y="46038"/>
                        <a:pt x="891464" y="63613"/>
                      </a:cubicBezTo>
                      <a:cubicBezTo>
                        <a:pt x="892228" y="98380"/>
                        <a:pt x="892228" y="132766"/>
                        <a:pt x="891464" y="167151"/>
                      </a:cubicBezTo>
                      <a:close/>
                    </a:path>
                  </a:pathLst>
                </a:custGeom>
                <a:solidFill>
                  <a:srgbClr val="2D2E2C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F0906193-6C7B-A1B4-1C35-9071EC800FFA}"/>
                    </a:ext>
                  </a:extLst>
                </p:cNvPr>
                <p:cNvSpPr/>
                <p:nvPr/>
              </p:nvSpPr>
              <p:spPr>
                <a:xfrm>
                  <a:off x="9696324" y="2901274"/>
                  <a:ext cx="1178627" cy="1475115"/>
                </a:xfrm>
                <a:custGeom>
                  <a:avLst/>
                  <a:gdLst>
                    <a:gd name="connsiteX0" fmla="*/ 1384966 w 1525945"/>
                    <a:gd name="connsiteY0" fmla="*/ 358259 h 1909803"/>
                    <a:gd name="connsiteX1" fmla="*/ 1456793 w 1525945"/>
                    <a:gd name="connsiteY1" fmla="*/ 487777 h 1909803"/>
                    <a:gd name="connsiteX2" fmla="*/ 1516394 w 1525945"/>
                    <a:gd name="connsiteY2" fmla="*/ 703641 h 1909803"/>
                    <a:gd name="connsiteX3" fmla="*/ 1525946 w 1525945"/>
                    <a:gd name="connsiteY3" fmla="*/ 907661 h 1909803"/>
                    <a:gd name="connsiteX4" fmla="*/ 1446095 w 1525945"/>
                    <a:gd name="connsiteY4" fmla="*/ 1144538 h 1909803"/>
                    <a:gd name="connsiteX5" fmla="*/ 1340265 w 1525945"/>
                    <a:gd name="connsiteY5" fmla="*/ 1261066 h 1909803"/>
                    <a:gd name="connsiteX6" fmla="*/ 1324601 w 1525945"/>
                    <a:gd name="connsiteY6" fmla="*/ 1298126 h 1909803"/>
                    <a:gd name="connsiteX7" fmla="*/ 1381145 w 1525945"/>
                    <a:gd name="connsiteY7" fmla="*/ 1909039 h 1909803"/>
                    <a:gd name="connsiteX8" fmla="*/ 805382 w 1525945"/>
                    <a:gd name="connsiteY8" fmla="*/ 1909803 h 1909803"/>
                    <a:gd name="connsiteX9" fmla="*/ 787807 w 1525945"/>
                    <a:gd name="connsiteY9" fmla="*/ 1902926 h 1909803"/>
                    <a:gd name="connsiteX10" fmla="*/ 746544 w 1525945"/>
                    <a:gd name="connsiteY10" fmla="*/ 1507877 h 1909803"/>
                    <a:gd name="connsiteX11" fmla="*/ 749983 w 1525945"/>
                    <a:gd name="connsiteY11" fmla="*/ 1394405 h 1909803"/>
                    <a:gd name="connsiteX12" fmla="*/ 632309 w 1525945"/>
                    <a:gd name="connsiteY12" fmla="*/ 1371481 h 1909803"/>
                    <a:gd name="connsiteX13" fmla="*/ 641478 w 1525945"/>
                    <a:gd name="connsiteY13" fmla="*/ 1501382 h 1909803"/>
                    <a:gd name="connsiteX14" fmla="*/ 598305 w 1525945"/>
                    <a:gd name="connsiteY14" fmla="*/ 1908657 h 1909803"/>
                    <a:gd name="connsiteX15" fmla="*/ 0 w 1525945"/>
                    <a:gd name="connsiteY15" fmla="*/ 1908657 h 1909803"/>
                    <a:gd name="connsiteX16" fmla="*/ 19485 w 1525945"/>
                    <a:gd name="connsiteY16" fmla="*/ 1696996 h 1909803"/>
                    <a:gd name="connsiteX17" fmla="*/ 121113 w 1525945"/>
                    <a:gd name="connsiteY17" fmla="*/ 211548 h 1909803"/>
                    <a:gd name="connsiteX18" fmla="*/ 289219 w 1525945"/>
                    <a:gd name="connsiteY18" fmla="*/ 80120 h 1909803"/>
                    <a:gd name="connsiteX19" fmla="*/ 380531 w 1525945"/>
                    <a:gd name="connsiteY19" fmla="*/ 10203 h 1909803"/>
                    <a:gd name="connsiteX20" fmla="*/ 396196 w 1525945"/>
                    <a:gd name="connsiteY20" fmla="*/ 269 h 1909803"/>
                    <a:gd name="connsiteX21" fmla="*/ 393521 w 1525945"/>
                    <a:gd name="connsiteY21" fmla="*/ 18226 h 1909803"/>
                    <a:gd name="connsiteX22" fmla="*/ 398488 w 1525945"/>
                    <a:gd name="connsiteY22" fmla="*/ 124057 h 1909803"/>
                    <a:gd name="connsiteX23" fmla="*/ 500116 w 1525945"/>
                    <a:gd name="connsiteY23" fmla="*/ 241731 h 1909803"/>
                    <a:gd name="connsiteX24" fmla="*/ 563538 w 1525945"/>
                    <a:gd name="connsiteY24" fmla="*/ 287960 h 1909803"/>
                    <a:gd name="connsiteX25" fmla="*/ 579584 w 1525945"/>
                    <a:gd name="connsiteY25" fmla="*/ 304007 h 1909803"/>
                    <a:gd name="connsiteX26" fmla="*/ 641096 w 1525945"/>
                    <a:gd name="connsiteY26" fmla="*/ 468674 h 1909803"/>
                    <a:gd name="connsiteX27" fmla="*/ 621229 w 1525945"/>
                    <a:gd name="connsiteY27" fmla="*/ 1073857 h 1909803"/>
                    <a:gd name="connsiteX28" fmla="*/ 687707 w 1525945"/>
                    <a:gd name="connsiteY28" fmla="*/ 1079206 h 1909803"/>
                    <a:gd name="connsiteX29" fmla="*/ 767558 w 1525945"/>
                    <a:gd name="connsiteY29" fmla="*/ 1083790 h 1909803"/>
                    <a:gd name="connsiteX30" fmla="*/ 745780 w 1525945"/>
                    <a:gd name="connsiteY30" fmla="*/ 477462 h 1909803"/>
                    <a:gd name="connsiteX31" fmla="*/ 803853 w 1525945"/>
                    <a:gd name="connsiteY31" fmla="*/ 317761 h 1909803"/>
                    <a:gd name="connsiteX32" fmla="*/ 819518 w 1525945"/>
                    <a:gd name="connsiteY32" fmla="*/ 294455 h 1909803"/>
                    <a:gd name="connsiteX33" fmla="*/ 946362 w 1525945"/>
                    <a:gd name="connsiteY33" fmla="*/ 188243 h 1909803"/>
                    <a:gd name="connsiteX34" fmla="*/ 1006345 w 1525945"/>
                    <a:gd name="connsiteY34" fmla="*/ 90053 h 1909803"/>
                    <a:gd name="connsiteX35" fmla="*/ 999850 w 1525945"/>
                    <a:gd name="connsiteY35" fmla="*/ 23957 h 1909803"/>
                    <a:gd name="connsiteX36" fmla="*/ 994119 w 1525945"/>
                    <a:gd name="connsiteY36" fmla="*/ 2562 h 1909803"/>
                    <a:gd name="connsiteX37" fmla="*/ 1016278 w 1525945"/>
                    <a:gd name="connsiteY37" fmla="*/ 7529 h 1909803"/>
                    <a:gd name="connsiteX38" fmla="*/ 1195846 w 1525945"/>
                    <a:gd name="connsiteY38" fmla="*/ 145834 h 1909803"/>
                    <a:gd name="connsiteX39" fmla="*/ 1384966 w 1525945"/>
                    <a:gd name="connsiteY39" fmla="*/ 358259 h 1909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525945" h="1909803">
                      <a:moveTo>
                        <a:pt x="1384966" y="358259"/>
                      </a:moveTo>
                      <a:cubicBezTo>
                        <a:pt x="1414003" y="397993"/>
                        <a:pt x="1436926" y="441930"/>
                        <a:pt x="1456793" y="487777"/>
                      </a:cubicBezTo>
                      <a:cubicBezTo>
                        <a:pt x="1473604" y="527130"/>
                        <a:pt x="1512574" y="671548"/>
                        <a:pt x="1516394" y="703641"/>
                      </a:cubicBezTo>
                      <a:cubicBezTo>
                        <a:pt x="1522507" y="755219"/>
                        <a:pt x="1523653" y="890850"/>
                        <a:pt x="1525946" y="907661"/>
                      </a:cubicBezTo>
                      <a:cubicBezTo>
                        <a:pt x="1518687" y="993242"/>
                        <a:pt x="1492707" y="1072329"/>
                        <a:pt x="1446095" y="1144538"/>
                      </a:cubicBezTo>
                      <a:cubicBezTo>
                        <a:pt x="1417441" y="1189239"/>
                        <a:pt x="1382674" y="1228973"/>
                        <a:pt x="1340265" y="1261066"/>
                      </a:cubicBezTo>
                      <a:cubicBezTo>
                        <a:pt x="1327275" y="1271000"/>
                        <a:pt x="1322690" y="1280933"/>
                        <a:pt x="1324601" y="1298126"/>
                      </a:cubicBezTo>
                      <a:cubicBezTo>
                        <a:pt x="1331096" y="1358873"/>
                        <a:pt x="1375414" y="1850202"/>
                        <a:pt x="1381145" y="1909039"/>
                      </a:cubicBezTo>
                      <a:cubicBezTo>
                        <a:pt x="1355165" y="1909039"/>
                        <a:pt x="905863" y="1909039"/>
                        <a:pt x="805382" y="1909803"/>
                      </a:cubicBezTo>
                      <a:cubicBezTo>
                        <a:pt x="797740" y="1909803"/>
                        <a:pt x="794302" y="1903308"/>
                        <a:pt x="787807" y="1902926"/>
                      </a:cubicBezTo>
                      <a:cubicBezTo>
                        <a:pt x="771760" y="1896431"/>
                        <a:pt x="751129" y="1518956"/>
                        <a:pt x="746544" y="1507877"/>
                      </a:cubicBezTo>
                      <a:cubicBezTo>
                        <a:pt x="741960" y="1492594"/>
                        <a:pt x="762591" y="1395933"/>
                        <a:pt x="749983" y="1394405"/>
                      </a:cubicBezTo>
                      <a:cubicBezTo>
                        <a:pt x="710249" y="1389056"/>
                        <a:pt x="670897" y="1381797"/>
                        <a:pt x="632309" y="1371481"/>
                      </a:cubicBezTo>
                      <a:cubicBezTo>
                        <a:pt x="618554" y="1367661"/>
                        <a:pt x="644534" y="1488392"/>
                        <a:pt x="641478" y="1501382"/>
                      </a:cubicBezTo>
                      <a:cubicBezTo>
                        <a:pt x="640714" y="1566714"/>
                        <a:pt x="611295" y="1895285"/>
                        <a:pt x="598305" y="1908657"/>
                      </a:cubicBezTo>
                      <a:cubicBezTo>
                        <a:pt x="493239" y="1908657"/>
                        <a:pt x="24834" y="1908657"/>
                        <a:pt x="0" y="1908657"/>
                      </a:cubicBezTo>
                      <a:cubicBezTo>
                        <a:pt x="4967" y="1837976"/>
                        <a:pt x="11080" y="1767295"/>
                        <a:pt x="19485" y="1696996"/>
                      </a:cubicBezTo>
                      <a:cubicBezTo>
                        <a:pt x="20631" y="1687827"/>
                        <a:pt x="119203" y="220336"/>
                        <a:pt x="121113" y="211548"/>
                      </a:cubicBezTo>
                      <a:cubicBezTo>
                        <a:pt x="176894" y="167612"/>
                        <a:pt x="233056" y="123675"/>
                        <a:pt x="289219" y="80120"/>
                      </a:cubicBezTo>
                      <a:cubicBezTo>
                        <a:pt x="319402" y="56432"/>
                        <a:pt x="350349" y="33891"/>
                        <a:pt x="380531" y="10203"/>
                      </a:cubicBezTo>
                      <a:cubicBezTo>
                        <a:pt x="385498" y="6000"/>
                        <a:pt x="391611" y="4472"/>
                        <a:pt x="396196" y="269"/>
                      </a:cubicBezTo>
                      <a:cubicBezTo>
                        <a:pt x="399634" y="6764"/>
                        <a:pt x="396578" y="12877"/>
                        <a:pt x="393521" y="18226"/>
                      </a:cubicBezTo>
                      <a:cubicBezTo>
                        <a:pt x="373272" y="54522"/>
                        <a:pt x="380913" y="89671"/>
                        <a:pt x="398488" y="124057"/>
                      </a:cubicBezTo>
                      <a:cubicBezTo>
                        <a:pt x="422940" y="171050"/>
                        <a:pt x="459236" y="208874"/>
                        <a:pt x="500116" y="241731"/>
                      </a:cubicBezTo>
                      <a:cubicBezTo>
                        <a:pt x="520365" y="258160"/>
                        <a:pt x="541760" y="273442"/>
                        <a:pt x="563538" y="287960"/>
                      </a:cubicBezTo>
                      <a:cubicBezTo>
                        <a:pt x="570033" y="292163"/>
                        <a:pt x="576146" y="296748"/>
                        <a:pt x="579584" y="304007"/>
                      </a:cubicBezTo>
                      <a:cubicBezTo>
                        <a:pt x="597541" y="347180"/>
                        <a:pt x="636129" y="457595"/>
                        <a:pt x="641096" y="468674"/>
                      </a:cubicBezTo>
                      <a:cubicBezTo>
                        <a:pt x="644917" y="485867"/>
                        <a:pt x="605564" y="1071565"/>
                        <a:pt x="621229" y="1073857"/>
                      </a:cubicBezTo>
                      <a:cubicBezTo>
                        <a:pt x="643388" y="1077295"/>
                        <a:pt x="665548" y="1077678"/>
                        <a:pt x="687707" y="1079206"/>
                      </a:cubicBezTo>
                      <a:cubicBezTo>
                        <a:pt x="714451" y="1081116"/>
                        <a:pt x="740814" y="1082644"/>
                        <a:pt x="767558" y="1083790"/>
                      </a:cubicBezTo>
                      <a:cubicBezTo>
                        <a:pt x="785897" y="1084555"/>
                        <a:pt x="750365" y="507645"/>
                        <a:pt x="745780" y="477462"/>
                      </a:cubicBezTo>
                      <a:cubicBezTo>
                        <a:pt x="767558" y="425120"/>
                        <a:pt x="782076" y="370103"/>
                        <a:pt x="803853" y="317761"/>
                      </a:cubicBezTo>
                      <a:cubicBezTo>
                        <a:pt x="807674" y="308591"/>
                        <a:pt x="813405" y="301332"/>
                        <a:pt x="819518" y="294455"/>
                      </a:cubicBezTo>
                      <a:cubicBezTo>
                        <a:pt x="865747" y="263891"/>
                        <a:pt x="908156" y="228359"/>
                        <a:pt x="946362" y="188243"/>
                      </a:cubicBezTo>
                      <a:cubicBezTo>
                        <a:pt x="973488" y="159588"/>
                        <a:pt x="993737" y="127113"/>
                        <a:pt x="1006345" y="90053"/>
                      </a:cubicBezTo>
                      <a:cubicBezTo>
                        <a:pt x="1014368" y="66748"/>
                        <a:pt x="1010930" y="44970"/>
                        <a:pt x="999850" y="23957"/>
                      </a:cubicBezTo>
                      <a:cubicBezTo>
                        <a:pt x="996411" y="17462"/>
                        <a:pt x="991063" y="11349"/>
                        <a:pt x="994119" y="2562"/>
                      </a:cubicBezTo>
                      <a:cubicBezTo>
                        <a:pt x="1003288" y="-3551"/>
                        <a:pt x="1009783" y="2562"/>
                        <a:pt x="1016278" y="7529"/>
                      </a:cubicBezTo>
                      <a:cubicBezTo>
                        <a:pt x="1077026" y="52229"/>
                        <a:pt x="1136245" y="99223"/>
                        <a:pt x="1195846" y="145834"/>
                      </a:cubicBezTo>
                      <a:cubicBezTo>
                        <a:pt x="1208072" y="155004"/>
                        <a:pt x="1345232" y="303243"/>
                        <a:pt x="1384966" y="358259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7B34B6AF-45D7-43AF-0841-500F385F17AC}"/>
                    </a:ext>
                  </a:extLst>
                </p:cNvPr>
                <p:cNvSpPr/>
                <p:nvPr/>
              </p:nvSpPr>
              <p:spPr>
                <a:xfrm>
                  <a:off x="9006365" y="3023448"/>
                  <a:ext cx="1013695" cy="1165189"/>
                </a:xfrm>
                <a:custGeom>
                  <a:avLst/>
                  <a:gdLst>
                    <a:gd name="connsiteX0" fmla="*/ 1014772 w 1312411"/>
                    <a:gd name="connsiteY0" fmla="*/ 53371 h 1508548"/>
                    <a:gd name="connsiteX1" fmla="*/ 1082778 w 1312411"/>
                    <a:gd name="connsiteY1" fmla="*/ 199700 h 1508548"/>
                    <a:gd name="connsiteX2" fmla="*/ 1307811 w 1312411"/>
                    <a:gd name="connsiteY2" fmla="*/ 1321809 h 1508548"/>
                    <a:gd name="connsiteX3" fmla="*/ 1292529 w 1312411"/>
                    <a:gd name="connsiteY3" fmla="*/ 1453238 h 1508548"/>
                    <a:gd name="connsiteX4" fmla="*/ 1214589 w 1312411"/>
                    <a:gd name="connsiteY4" fmla="*/ 1505962 h 1508548"/>
                    <a:gd name="connsiteX5" fmla="*/ 532613 w 1312411"/>
                    <a:gd name="connsiteY5" fmla="*/ 1506726 h 1508548"/>
                    <a:gd name="connsiteX6" fmla="*/ 389722 w 1312411"/>
                    <a:gd name="connsiteY6" fmla="*/ 1468520 h 1508548"/>
                    <a:gd name="connsiteX7" fmla="*/ 323244 w 1312411"/>
                    <a:gd name="connsiteY7" fmla="*/ 1379500 h 1508548"/>
                    <a:gd name="connsiteX8" fmla="*/ 22 w 1312411"/>
                    <a:gd name="connsiteY8" fmla="*/ 189002 h 1508548"/>
                    <a:gd name="connsiteX9" fmla="*/ 139855 w 1312411"/>
                    <a:gd name="connsiteY9" fmla="*/ 35414 h 1508548"/>
                    <a:gd name="connsiteX10" fmla="*/ 868443 w 1312411"/>
                    <a:gd name="connsiteY10" fmla="*/ 265 h 1508548"/>
                    <a:gd name="connsiteX11" fmla="*/ 1014772 w 1312411"/>
                    <a:gd name="connsiteY11" fmla="*/ 53371 h 1508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12411" h="1508548">
                      <a:moveTo>
                        <a:pt x="1014772" y="53371"/>
                      </a:moveTo>
                      <a:cubicBezTo>
                        <a:pt x="1056416" y="93105"/>
                        <a:pt x="1074373" y="143537"/>
                        <a:pt x="1082778" y="199700"/>
                      </a:cubicBezTo>
                      <a:cubicBezTo>
                        <a:pt x="1091948" y="258537"/>
                        <a:pt x="1298642" y="1263736"/>
                        <a:pt x="1307811" y="1321809"/>
                      </a:cubicBezTo>
                      <a:cubicBezTo>
                        <a:pt x="1315071" y="1366128"/>
                        <a:pt x="1316217" y="1411211"/>
                        <a:pt x="1292529" y="1453238"/>
                      </a:cubicBezTo>
                      <a:cubicBezTo>
                        <a:pt x="1274954" y="1484566"/>
                        <a:pt x="1248210" y="1500613"/>
                        <a:pt x="1214589" y="1505962"/>
                      </a:cubicBezTo>
                      <a:cubicBezTo>
                        <a:pt x="1185552" y="1510547"/>
                        <a:pt x="598709" y="1507872"/>
                        <a:pt x="532613" y="1506726"/>
                      </a:cubicBezTo>
                      <a:cubicBezTo>
                        <a:pt x="482181" y="1505962"/>
                        <a:pt x="433277" y="1497557"/>
                        <a:pt x="389722" y="1468520"/>
                      </a:cubicBezTo>
                      <a:cubicBezTo>
                        <a:pt x="356865" y="1446360"/>
                        <a:pt x="332795" y="1418088"/>
                        <a:pt x="323244" y="1379500"/>
                      </a:cubicBezTo>
                      <a:cubicBezTo>
                        <a:pt x="319805" y="1366510"/>
                        <a:pt x="-3035" y="242873"/>
                        <a:pt x="22" y="189002"/>
                      </a:cubicBezTo>
                      <a:cubicBezTo>
                        <a:pt x="4606" y="112590"/>
                        <a:pt x="50453" y="41909"/>
                        <a:pt x="139855" y="35414"/>
                      </a:cubicBezTo>
                      <a:cubicBezTo>
                        <a:pt x="197928" y="31212"/>
                        <a:pt x="825652" y="-117"/>
                        <a:pt x="868443" y="265"/>
                      </a:cubicBezTo>
                      <a:cubicBezTo>
                        <a:pt x="924606" y="-2410"/>
                        <a:pt x="973509" y="15165"/>
                        <a:pt x="1014772" y="53371"/>
                      </a:cubicBezTo>
                      <a:close/>
                    </a:path>
                  </a:pathLst>
                </a:custGeom>
                <a:solidFill>
                  <a:srgbClr val="003242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1D276BAB-2F87-0E71-F4D9-C6FC5FF197DE}"/>
                    </a:ext>
                  </a:extLst>
                </p:cNvPr>
                <p:cNvSpPr/>
                <p:nvPr/>
              </p:nvSpPr>
              <p:spPr>
                <a:xfrm>
                  <a:off x="9129106" y="3717421"/>
                  <a:ext cx="277168" cy="343257"/>
                </a:xfrm>
                <a:custGeom>
                  <a:avLst/>
                  <a:gdLst>
                    <a:gd name="connsiteX0" fmla="*/ 55828 w 358844"/>
                    <a:gd name="connsiteY0" fmla="*/ 351509 h 444408"/>
                    <a:gd name="connsiteX1" fmla="*/ 58885 w 358844"/>
                    <a:gd name="connsiteY1" fmla="*/ 310247 h 444408"/>
                    <a:gd name="connsiteX2" fmla="*/ 48951 w 358844"/>
                    <a:gd name="connsiteY2" fmla="*/ 295346 h 444408"/>
                    <a:gd name="connsiteX3" fmla="*/ 29084 w 358844"/>
                    <a:gd name="connsiteY3" fmla="*/ 241094 h 444408"/>
                    <a:gd name="connsiteX4" fmla="*/ 22971 w 358844"/>
                    <a:gd name="connsiteY4" fmla="*/ 225430 h 444408"/>
                    <a:gd name="connsiteX5" fmla="*/ 19532 w 358844"/>
                    <a:gd name="connsiteY5" fmla="*/ 152838 h 444408"/>
                    <a:gd name="connsiteX6" fmla="*/ 62323 w 358844"/>
                    <a:gd name="connsiteY6" fmla="*/ 116543 h 444408"/>
                    <a:gd name="connsiteX7" fmla="*/ 196044 w 358844"/>
                    <a:gd name="connsiteY7" fmla="*/ 15297 h 444408"/>
                    <a:gd name="connsiteX8" fmla="*/ 233868 w 358844"/>
                    <a:gd name="connsiteY8" fmla="*/ 14 h 444408"/>
                    <a:gd name="connsiteX9" fmla="*/ 261376 w 358844"/>
                    <a:gd name="connsiteY9" fmla="*/ 14151 h 444408"/>
                    <a:gd name="connsiteX10" fmla="*/ 257556 w 358844"/>
                    <a:gd name="connsiteY10" fmla="*/ 44333 h 444408"/>
                    <a:gd name="connsiteX11" fmla="*/ 146758 w 358844"/>
                    <a:gd name="connsiteY11" fmla="*/ 161626 h 444408"/>
                    <a:gd name="connsiteX12" fmla="*/ 126509 w 358844"/>
                    <a:gd name="connsiteY12" fmla="*/ 179964 h 444408"/>
                    <a:gd name="connsiteX13" fmla="*/ 212090 w 358844"/>
                    <a:gd name="connsiteY13" fmla="*/ 137938 h 444408"/>
                    <a:gd name="connsiteX14" fmla="*/ 269017 w 358844"/>
                    <a:gd name="connsiteY14" fmla="*/ 112722 h 444408"/>
                    <a:gd name="connsiteX15" fmla="*/ 312572 w 358844"/>
                    <a:gd name="connsiteY15" fmla="*/ 126476 h 444408"/>
                    <a:gd name="connsiteX16" fmla="*/ 300346 w 358844"/>
                    <a:gd name="connsiteY16" fmla="*/ 164300 h 444408"/>
                    <a:gd name="connsiteX17" fmla="*/ 264815 w 358844"/>
                    <a:gd name="connsiteY17" fmla="*/ 195247 h 444408"/>
                    <a:gd name="connsiteX18" fmla="*/ 304167 w 358844"/>
                    <a:gd name="connsiteY18" fmla="*/ 182257 h 444408"/>
                    <a:gd name="connsiteX19" fmla="*/ 341609 w 358844"/>
                    <a:gd name="connsiteY19" fmla="*/ 193337 h 444408"/>
                    <a:gd name="connsiteX20" fmla="*/ 333585 w 358844"/>
                    <a:gd name="connsiteY20" fmla="*/ 233071 h 444408"/>
                    <a:gd name="connsiteX21" fmla="*/ 289649 w 358844"/>
                    <a:gd name="connsiteY21" fmla="*/ 270131 h 444408"/>
                    <a:gd name="connsiteX22" fmla="*/ 311808 w 358844"/>
                    <a:gd name="connsiteY22" fmla="*/ 264018 h 444408"/>
                    <a:gd name="connsiteX23" fmla="*/ 353835 w 358844"/>
                    <a:gd name="connsiteY23" fmla="*/ 274333 h 444408"/>
                    <a:gd name="connsiteX24" fmla="*/ 344665 w 358844"/>
                    <a:gd name="connsiteY24" fmla="*/ 316742 h 444408"/>
                    <a:gd name="connsiteX25" fmla="*/ 248004 w 358844"/>
                    <a:gd name="connsiteY25" fmla="*/ 388951 h 444408"/>
                    <a:gd name="connsiteX26" fmla="*/ 154017 w 358844"/>
                    <a:gd name="connsiteY26" fmla="*/ 441293 h 444408"/>
                    <a:gd name="connsiteX27" fmla="*/ 97091 w 358844"/>
                    <a:gd name="connsiteY27" fmla="*/ 429067 h 444408"/>
                    <a:gd name="connsiteX28" fmla="*/ 90596 w 358844"/>
                    <a:gd name="connsiteY28" fmla="*/ 385895 h 444408"/>
                    <a:gd name="connsiteX29" fmla="*/ 84483 w 358844"/>
                    <a:gd name="connsiteY29" fmla="*/ 368702 h 444408"/>
                    <a:gd name="connsiteX30" fmla="*/ 55828 w 358844"/>
                    <a:gd name="connsiteY30" fmla="*/ 351509 h 44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358844" h="444408">
                      <a:moveTo>
                        <a:pt x="55828" y="351509"/>
                      </a:moveTo>
                      <a:cubicBezTo>
                        <a:pt x="50097" y="338901"/>
                        <a:pt x="50861" y="327822"/>
                        <a:pt x="58885" y="310247"/>
                      </a:cubicBezTo>
                      <a:cubicBezTo>
                        <a:pt x="63087" y="301459"/>
                        <a:pt x="55064" y="298403"/>
                        <a:pt x="48951" y="295346"/>
                      </a:cubicBezTo>
                      <a:cubicBezTo>
                        <a:pt x="22207" y="282356"/>
                        <a:pt x="16094" y="267074"/>
                        <a:pt x="29084" y="241094"/>
                      </a:cubicBezTo>
                      <a:cubicBezTo>
                        <a:pt x="33287" y="232307"/>
                        <a:pt x="30230" y="229632"/>
                        <a:pt x="22971" y="225430"/>
                      </a:cubicBezTo>
                      <a:cubicBezTo>
                        <a:pt x="-6066" y="208619"/>
                        <a:pt x="-7976" y="172323"/>
                        <a:pt x="19532" y="152838"/>
                      </a:cubicBezTo>
                      <a:cubicBezTo>
                        <a:pt x="35197" y="141758"/>
                        <a:pt x="47805" y="128004"/>
                        <a:pt x="62323" y="116543"/>
                      </a:cubicBezTo>
                      <a:cubicBezTo>
                        <a:pt x="106642" y="82539"/>
                        <a:pt x="150961" y="48536"/>
                        <a:pt x="196044" y="15297"/>
                      </a:cubicBezTo>
                      <a:cubicBezTo>
                        <a:pt x="207124" y="6891"/>
                        <a:pt x="219350" y="-368"/>
                        <a:pt x="233868" y="14"/>
                      </a:cubicBezTo>
                      <a:cubicBezTo>
                        <a:pt x="245712" y="14"/>
                        <a:pt x="256409" y="4599"/>
                        <a:pt x="261376" y="14151"/>
                      </a:cubicBezTo>
                      <a:cubicBezTo>
                        <a:pt x="266343" y="23702"/>
                        <a:pt x="264815" y="34400"/>
                        <a:pt x="257556" y="44333"/>
                      </a:cubicBezTo>
                      <a:cubicBezTo>
                        <a:pt x="226227" y="88652"/>
                        <a:pt x="186110" y="124566"/>
                        <a:pt x="146758" y="161626"/>
                      </a:cubicBezTo>
                      <a:cubicBezTo>
                        <a:pt x="141409" y="166975"/>
                        <a:pt x="135679" y="171941"/>
                        <a:pt x="126509" y="179964"/>
                      </a:cubicBezTo>
                      <a:cubicBezTo>
                        <a:pt x="160894" y="165064"/>
                        <a:pt x="185728" y="152838"/>
                        <a:pt x="212090" y="137938"/>
                      </a:cubicBezTo>
                      <a:cubicBezTo>
                        <a:pt x="230429" y="127622"/>
                        <a:pt x="249150" y="118453"/>
                        <a:pt x="269017" y="112722"/>
                      </a:cubicBezTo>
                      <a:cubicBezTo>
                        <a:pt x="286974" y="107373"/>
                        <a:pt x="305695" y="112340"/>
                        <a:pt x="312572" y="126476"/>
                      </a:cubicBezTo>
                      <a:cubicBezTo>
                        <a:pt x="320213" y="142523"/>
                        <a:pt x="312190" y="153984"/>
                        <a:pt x="300346" y="164300"/>
                      </a:cubicBezTo>
                      <a:cubicBezTo>
                        <a:pt x="288884" y="173852"/>
                        <a:pt x="277805" y="183785"/>
                        <a:pt x="264815" y="195247"/>
                      </a:cubicBezTo>
                      <a:cubicBezTo>
                        <a:pt x="280861" y="190280"/>
                        <a:pt x="290795" y="184167"/>
                        <a:pt x="304167" y="182257"/>
                      </a:cubicBezTo>
                      <a:cubicBezTo>
                        <a:pt x="320595" y="179964"/>
                        <a:pt x="332439" y="178054"/>
                        <a:pt x="341609" y="193337"/>
                      </a:cubicBezTo>
                      <a:cubicBezTo>
                        <a:pt x="350778" y="208619"/>
                        <a:pt x="343137" y="222373"/>
                        <a:pt x="333585" y="233071"/>
                      </a:cubicBezTo>
                      <a:cubicBezTo>
                        <a:pt x="320977" y="247589"/>
                        <a:pt x="303785" y="255994"/>
                        <a:pt x="289649" y="270131"/>
                      </a:cubicBezTo>
                      <a:cubicBezTo>
                        <a:pt x="303403" y="267838"/>
                        <a:pt x="304549" y="265928"/>
                        <a:pt x="311808" y="264018"/>
                      </a:cubicBezTo>
                      <a:cubicBezTo>
                        <a:pt x="328619" y="259433"/>
                        <a:pt x="343519" y="259051"/>
                        <a:pt x="353835" y="274333"/>
                      </a:cubicBezTo>
                      <a:cubicBezTo>
                        <a:pt x="364532" y="290380"/>
                        <a:pt x="356509" y="305662"/>
                        <a:pt x="344665" y="316742"/>
                      </a:cubicBezTo>
                      <a:cubicBezTo>
                        <a:pt x="315247" y="344250"/>
                        <a:pt x="281625" y="366409"/>
                        <a:pt x="248004" y="388951"/>
                      </a:cubicBezTo>
                      <a:cubicBezTo>
                        <a:pt x="218203" y="408818"/>
                        <a:pt x="186492" y="426011"/>
                        <a:pt x="154017" y="441293"/>
                      </a:cubicBezTo>
                      <a:cubicBezTo>
                        <a:pt x="139117" y="447024"/>
                        <a:pt x="113519" y="445878"/>
                        <a:pt x="97091" y="429067"/>
                      </a:cubicBezTo>
                      <a:cubicBezTo>
                        <a:pt x="84483" y="416077"/>
                        <a:pt x="81808" y="401559"/>
                        <a:pt x="90596" y="385895"/>
                      </a:cubicBezTo>
                      <a:cubicBezTo>
                        <a:pt x="96326" y="376343"/>
                        <a:pt x="95944" y="372523"/>
                        <a:pt x="84483" y="368702"/>
                      </a:cubicBezTo>
                      <a:cubicBezTo>
                        <a:pt x="74549" y="364499"/>
                        <a:pt x="63851" y="360297"/>
                        <a:pt x="55828" y="351509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0FA84FD-4A85-43AB-EF6D-AB6E2ECF0D26}"/>
                    </a:ext>
                  </a:extLst>
                </p:cNvPr>
                <p:cNvSpPr/>
                <p:nvPr/>
              </p:nvSpPr>
              <p:spPr>
                <a:xfrm>
                  <a:off x="9984447" y="2870492"/>
                  <a:ext cx="228150" cy="268013"/>
                </a:xfrm>
                <a:custGeom>
                  <a:avLst/>
                  <a:gdLst>
                    <a:gd name="connsiteX0" fmla="*/ 177138 w 295382"/>
                    <a:gd name="connsiteY0" fmla="*/ 129524 h 346991"/>
                    <a:gd name="connsiteX1" fmla="*/ 282204 w 295382"/>
                    <a:gd name="connsiteY1" fmla="*/ 190271 h 346991"/>
                    <a:gd name="connsiteX2" fmla="*/ 294430 w 295382"/>
                    <a:gd name="connsiteY2" fmla="*/ 205172 h 346991"/>
                    <a:gd name="connsiteX3" fmla="*/ 201208 w 295382"/>
                    <a:gd name="connsiteY3" fmla="*/ 343859 h 346991"/>
                    <a:gd name="connsiteX4" fmla="*/ 73600 w 295382"/>
                    <a:gd name="connsiteY4" fmla="*/ 241467 h 346991"/>
                    <a:gd name="connsiteX5" fmla="*/ 4447 w 295382"/>
                    <a:gd name="connsiteY5" fmla="*/ 129906 h 346991"/>
                    <a:gd name="connsiteX6" fmla="*/ 22786 w 295382"/>
                    <a:gd name="connsiteY6" fmla="*/ 40122 h 346991"/>
                    <a:gd name="connsiteX7" fmla="*/ 120975 w 295382"/>
                    <a:gd name="connsiteY7" fmla="*/ 6 h 346991"/>
                    <a:gd name="connsiteX8" fmla="*/ 140078 w 295382"/>
                    <a:gd name="connsiteY8" fmla="*/ 19873 h 346991"/>
                    <a:gd name="connsiteX9" fmla="*/ 177138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77138" y="129524"/>
                      </a:moveTo>
                      <a:cubicBezTo>
                        <a:pt x="206939" y="158942"/>
                        <a:pt x="243234" y="176517"/>
                        <a:pt x="282204" y="190271"/>
                      </a:cubicBezTo>
                      <a:cubicBezTo>
                        <a:pt x="289846" y="192946"/>
                        <a:pt x="298251" y="195620"/>
                        <a:pt x="294430" y="205172"/>
                      </a:cubicBezTo>
                      <a:cubicBezTo>
                        <a:pt x="291374" y="213195"/>
                        <a:pt x="232919" y="370985"/>
                        <a:pt x="201208" y="343859"/>
                      </a:cubicBezTo>
                      <a:cubicBezTo>
                        <a:pt x="156889" y="311766"/>
                        <a:pt x="111042" y="281966"/>
                        <a:pt x="73600" y="241467"/>
                      </a:cubicBezTo>
                      <a:cubicBezTo>
                        <a:pt x="43035" y="208610"/>
                        <a:pt x="17055" y="173079"/>
                        <a:pt x="4447" y="129906"/>
                      </a:cubicBezTo>
                      <a:cubicBezTo>
                        <a:pt x="-2812" y="104308"/>
                        <a:pt x="-3958" y="58843"/>
                        <a:pt x="22786" y="40122"/>
                      </a:cubicBezTo>
                      <a:cubicBezTo>
                        <a:pt x="52205" y="18727"/>
                        <a:pt x="82005" y="-376"/>
                        <a:pt x="120975" y="6"/>
                      </a:cubicBezTo>
                      <a:cubicBezTo>
                        <a:pt x="136258" y="388"/>
                        <a:pt x="141607" y="4972"/>
                        <a:pt x="140078" y="19873"/>
                      </a:cubicBezTo>
                      <a:cubicBezTo>
                        <a:pt x="137786" y="50055"/>
                        <a:pt x="168351" y="121118"/>
                        <a:pt x="177138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54551B5C-C68C-908D-8349-71A75E52551F}"/>
                    </a:ext>
                  </a:extLst>
                </p:cNvPr>
                <p:cNvSpPr/>
                <p:nvPr/>
              </p:nvSpPr>
              <p:spPr>
                <a:xfrm>
                  <a:off x="10146351" y="2800853"/>
                  <a:ext cx="177703" cy="91580"/>
                </a:xfrm>
                <a:custGeom>
                  <a:avLst/>
                  <a:gdLst>
                    <a:gd name="connsiteX0" fmla="*/ 227325 w 230069"/>
                    <a:gd name="connsiteY0" fmla="*/ 6113 h 118567"/>
                    <a:gd name="connsiteX1" fmla="*/ 129136 w 230069"/>
                    <a:gd name="connsiteY1" fmla="*/ 61130 h 118567"/>
                    <a:gd name="connsiteX2" fmla="*/ 23306 w 230069"/>
                    <a:gd name="connsiteY2" fmla="*/ 114618 h 118567"/>
                    <a:gd name="connsiteX3" fmla="*/ 764 w 230069"/>
                    <a:gd name="connsiteY3" fmla="*/ 105830 h 118567"/>
                    <a:gd name="connsiteX4" fmla="*/ 0 w 230069"/>
                    <a:gd name="connsiteY4" fmla="*/ 7641 h 118567"/>
                    <a:gd name="connsiteX5" fmla="*/ 228472 w 230069"/>
                    <a:gd name="connsiteY5" fmla="*/ 0 h 118567"/>
                    <a:gd name="connsiteX6" fmla="*/ 227325 w 230069"/>
                    <a:gd name="connsiteY6" fmla="*/ 6113 h 118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0069" h="118567">
                      <a:moveTo>
                        <a:pt x="227325" y="6113"/>
                      </a:moveTo>
                      <a:cubicBezTo>
                        <a:pt x="197525" y="30183"/>
                        <a:pt x="161993" y="43173"/>
                        <a:pt x="129136" y="61130"/>
                      </a:cubicBezTo>
                      <a:cubicBezTo>
                        <a:pt x="94369" y="80233"/>
                        <a:pt x="58455" y="96661"/>
                        <a:pt x="23306" y="114618"/>
                      </a:cubicBezTo>
                      <a:cubicBezTo>
                        <a:pt x="11462" y="120731"/>
                        <a:pt x="3439" y="121113"/>
                        <a:pt x="764" y="105830"/>
                      </a:cubicBezTo>
                      <a:cubicBezTo>
                        <a:pt x="382" y="72973"/>
                        <a:pt x="382" y="40498"/>
                        <a:pt x="0" y="7641"/>
                      </a:cubicBezTo>
                      <a:cubicBezTo>
                        <a:pt x="76794" y="29419"/>
                        <a:pt x="152824" y="25216"/>
                        <a:pt x="228472" y="0"/>
                      </a:cubicBezTo>
                      <a:cubicBezTo>
                        <a:pt x="230764" y="2292"/>
                        <a:pt x="230764" y="4585"/>
                        <a:pt x="227325" y="6113"/>
                      </a:cubicBezTo>
                      <a:close/>
                    </a:path>
                  </a:pathLst>
                </a:custGeom>
                <a:solidFill>
                  <a:srgbClr val="E08D55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56F3DCEC-796A-5504-1CFF-7E147DD24709}"/>
                    </a:ext>
                  </a:extLst>
                </p:cNvPr>
                <p:cNvSpPr/>
                <p:nvPr/>
              </p:nvSpPr>
              <p:spPr>
                <a:xfrm>
                  <a:off x="10158450" y="4336719"/>
                  <a:ext cx="146074" cy="39465"/>
                </a:xfrm>
                <a:custGeom>
                  <a:avLst/>
                  <a:gdLst>
                    <a:gd name="connsiteX0" fmla="*/ 0 w 189119"/>
                    <a:gd name="connsiteY0" fmla="*/ 50215 h 51094"/>
                    <a:gd name="connsiteX1" fmla="*/ 5731 w 189119"/>
                    <a:gd name="connsiteY1" fmla="*/ 4367 h 51094"/>
                    <a:gd name="connsiteX2" fmla="*/ 25598 w 189119"/>
                    <a:gd name="connsiteY2" fmla="*/ 547 h 51094"/>
                    <a:gd name="connsiteX3" fmla="*/ 157027 w 189119"/>
                    <a:gd name="connsiteY3" fmla="*/ 4749 h 51094"/>
                    <a:gd name="connsiteX4" fmla="*/ 182242 w 189119"/>
                    <a:gd name="connsiteY4" fmla="*/ 11244 h 51094"/>
                    <a:gd name="connsiteX5" fmla="*/ 189119 w 189119"/>
                    <a:gd name="connsiteY5" fmla="*/ 44484 h 51094"/>
                    <a:gd name="connsiteX6" fmla="*/ 175365 w 189119"/>
                    <a:gd name="connsiteY6" fmla="*/ 50979 h 51094"/>
                    <a:gd name="connsiteX7" fmla="*/ 0 w 189119"/>
                    <a:gd name="connsiteY7" fmla="*/ 50215 h 51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9119" h="51094">
                      <a:moveTo>
                        <a:pt x="0" y="50215"/>
                      </a:moveTo>
                      <a:cubicBezTo>
                        <a:pt x="1910" y="34932"/>
                        <a:pt x="3821" y="19650"/>
                        <a:pt x="5731" y="4367"/>
                      </a:cubicBezTo>
                      <a:cubicBezTo>
                        <a:pt x="11844" y="-217"/>
                        <a:pt x="18721" y="-599"/>
                        <a:pt x="25598" y="547"/>
                      </a:cubicBezTo>
                      <a:cubicBezTo>
                        <a:pt x="69153" y="6660"/>
                        <a:pt x="113090" y="4367"/>
                        <a:pt x="157027" y="4749"/>
                      </a:cubicBezTo>
                      <a:cubicBezTo>
                        <a:pt x="166196" y="4749"/>
                        <a:pt x="174983" y="4749"/>
                        <a:pt x="182242" y="11244"/>
                      </a:cubicBezTo>
                      <a:cubicBezTo>
                        <a:pt x="184917" y="22324"/>
                        <a:pt x="181478" y="34550"/>
                        <a:pt x="189119" y="44484"/>
                      </a:cubicBezTo>
                      <a:cubicBezTo>
                        <a:pt x="187209" y="52507"/>
                        <a:pt x="181096" y="50979"/>
                        <a:pt x="175365" y="50979"/>
                      </a:cubicBezTo>
                      <a:cubicBezTo>
                        <a:pt x="117292" y="50596"/>
                        <a:pt x="58455" y="50215"/>
                        <a:pt x="0" y="50215"/>
                      </a:cubicBezTo>
                      <a:close/>
                    </a:path>
                  </a:pathLst>
                </a:custGeom>
                <a:solidFill>
                  <a:srgbClr val="385050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119C678D-51B4-576B-6267-94EA3797E84C}"/>
                    </a:ext>
                  </a:extLst>
                </p:cNvPr>
                <p:cNvSpPr/>
                <p:nvPr/>
              </p:nvSpPr>
              <p:spPr>
                <a:xfrm>
                  <a:off x="10168425" y="3952287"/>
                  <a:ext cx="125374" cy="163531"/>
                </a:xfrm>
                <a:custGeom>
                  <a:avLst/>
                  <a:gdLst>
                    <a:gd name="connsiteX0" fmla="*/ 457 w 162319"/>
                    <a:gd name="connsiteY0" fmla="*/ 10373 h 211720"/>
                    <a:gd name="connsiteX1" fmla="*/ 10773 w 162319"/>
                    <a:gd name="connsiteY1" fmla="*/ 822 h 211720"/>
                    <a:gd name="connsiteX2" fmla="*/ 154045 w 162319"/>
                    <a:gd name="connsiteY2" fmla="*/ 29094 h 211720"/>
                    <a:gd name="connsiteX3" fmla="*/ 161686 w 162319"/>
                    <a:gd name="connsiteY3" fmla="*/ 42466 h 211720"/>
                    <a:gd name="connsiteX4" fmla="*/ 115075 w 162319"/>
                    <a:gd name="connsiteY4" fmla="*/ 189941 h 211720"/>
                    <a:gd name="connsiteX5" fmla="*/ 61968 w 162319"/>
                    <a:gd name="connsiteY5" fmla="*/ 197201 h 211720"/>
                    <a:gd name="connsiteX6" fmla="*/ 457 w 162319"/>
                    <a:gd name="connsiteY6" fmla="*/ 10373 h 21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2319" h="211720">
                      <a:moveTo>
                        <a:pt x="457" y="10373"/>
                      </a:moveTo>
                      <a:cubicBezTo>
                        <a:pt x="-1453" y="822"/>
                        <a:pt x="2749" y="-1470"/>
                        <a:pt x="10773" y="822"/>
                      </a:cubicBezTo>
                      <a:cubicBezTo>
                        <a:pt x="57766" y="13812"/>
                        <a:pt x="106287" y="21071"/>
                        <a:pt x="154045" y="29094"/>
                      </a:cubicBezTo>
                      <a:cubicBezTo>
                        <a:pt x="162450" y="30622"/>
                        <a:pt x="163214" y="34825"/>
                        <a:pt x="161686" y="42466"/>
                      </a:cubicBezTo>
                      <a:cubicBezTo>
                        <a:pt x="156337" y="70357"/>
                        <a:pt x="151752" y="128048"/>
                        <a:pt x="115075" y="189941"/>
                      </a:cubicBezTo>
                      <a:cubicBezTo>
                        <a:pt x="99792" y="215539"/>
                        <a:pt x="74194" y="219360"/>
                        <a:pt x="61968" y="197201"/>
                      </a:cubicBezTo>
                      <a:cubicBezTo>
                        <a:pt x="24145" y="128048"/>
                        <a:pt x="3895" y="26420"/>
                        <a:pt x="457" y="10373"/>
                      </a:cubicBezTo>
                      <a:close/>
                    </a:path>
                  </a:pathLst>
                </a:custGeom>
                <a:solidFill>
                  <a:srgbClr val="FD535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6779E60-67F8-17A9-7609-27410C39F98F}"/>
                    </a:ext>
                  </a:extLst>
                </p:cNvPr>
                <p:cNvSpPr/>
                <p:nvPr/>
              </p:nvSpPr>
              <p:spPr>
                <a:xfrm>
                  <a:off x="9835316" y="3148185"/>
                  <a:ext cx="321954" cy="528228"/>
                </a:xfrm>
                <a:custGeom>
                  <a:avLst/>
                  <a:gdLst>
                    <a:gd name="connsiteX0" fmla="*/ 409568 w 416827"/>
                    <a:gd name="connsiteY0" fmla="*/ 683887 h 683886"/>
                    <a:gd name="connsiteX1" fmla="*/ 289601 w 416827"/>
                    <a:gd name="connsiteY1" fmla="*/ 462674 h 683886"/>
                    <a:gd name="connsiteX2" fmla="*/ 71063 w 416827"/>
                    <a:gd name="connsiteY2" fmla="*/ 255216 h 683886"/>
                    <a:gd name="connsiteX3" fmla="*/ 56927 w 416827"/>
                    <a:gd name="connsiteY3" fmla="*/ 248339 h 683886"/>
                    <a:gd name="connsiteX4" fmla="*/ 53488 w 416827"/>
                    <a:gd name="connsiteY4" fmla="*/ 242608 h 683886"/>
                    <a:gd name="connsiteX5" fmla="*/ 127608 w 416827"/>
                    <a:gd name="connsiteY5" fmla="*/ 154734 h 683886"/>
                    <a:gd name="connsiteX6" fmla="*/ 205548 w 416827"/>
                    <a:gd name="connsiteY6" fmla="*/ 64568 h 683886"/>
                    <a:gd name="connsiteX7" fmla="*/ 0 w 416827"/>
                    <a:gd name="connsiteY7" fmla="*/ 7641 h 683886"/>
                    <a:gd name="connsiteX8" fmla="*/ 1528 w 416827"/>
                    <a:gd name="connsiteY8" fmla="*/ 0 h 683886"/>
                    <a:gd name="connsiteX9" fmla="*/ 212807 w 416827"/>
                    <a:gd name="connsiteY9" fmla="*/ 61130 h 683886"/>
                    <a:gd name="connsiteX10" fmla="*/ 133339 w 416827"/>
                    <a:gd name="connsiteY10" fmla="*/ 160083 h 683886"/>
                    <a:gd name="connsiteX11" fmla="*/ 61512 w 416827"/>
                    <a:gd name="connsiteY11" fmla="*/ 241844 h 683886"/>
                    <a:gd name="connsiteX12" fmla="*/ 74884 w 416827"/>
                    <a:gd name="connsiteY12" fmla="*/ 248339 h 683886"/>
                    <a:gd name="connsiteX13" fmla="*/ 296860 w 416827"/>
                    <a:gd name="connsiteY13" fmla="*/ 458854 h 683886"/>
                    <a:gd name="connsiteX14" fmla="*/ 416827 w 416827"/>
                    <a:gd name="connsiteY14" fmla="*/ 680066 h 683886"/>
                    <a:gd name="connsiteX15" fmla="*/ 409568 w 416827"/>
                    <a:gd name="connsiteY15" fmla="*/ 683887 h 683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16827" h="683886">
                      <a:moveTo>
                        <a:pt x="409568" y="683887"/>
                      </a:moveTo>
                      <a:cubicBezTo>
                        <a:pt x="409186" y="683123"/>
                        <a:pt x="375565" y="623139"/>
                        <a:pt x="289601" y="462674"/>
                      </a:cubicBezTo>
                      <a:cubicBezTo>
                        <a:pt x="214718" y="323223"/>
                        <a:pt x="110033" y="273937"/>
                        <a:pt x="71063" y="255216"/>
                      </a:cubicBezTo>
                      <a:cubicBezTo>
                        <a:pt x="64568" y="252159"/>
                        <a:pt x="59983" y="249867"/>
                        <a:pt x="56927" y="248339"/>
                      </a:cubicBezTo>
                      <a:cubicBezTo>
                        <a:pt x="55017" y="247193"/>
                        <a:pt x="53488" y="245282"/>
                        <a:pt x="53488" y="242608"/>
                      </a:cubicBezTo>
                      <a:cubicBezTo>
                        <a:pt x="51960" y="230000"/>
                        <a:pt x="80615" y="200964"/>
                        <a:pt x="127608" y="154734"/>
                      </a:cubicBezTo>
                      <a:cubicBezTo>
                        <a:pt x="160465" y="122259"/>
                        <a:pt x="209751" y="73738"/>
                        <a:pt x="205548" y="64568"/>
                      </a:cubicBezTo>
                      <a:cubicBezTo>
                        <a:pt x="197907" y="49286"/>
                        <a:pt x="75266" y="21395"/>
                        <a:pt x="0" y="7641"/>
                      </a:cubicBezTo>
                      <a:lnTo>
                        <a:pt x="1528" y="0"/>
                      </a:lnTo>
                      <a:cubicBezTo>
                        <a:pt x="34767" y="6113"/>
                        <a:pt x="201345" y="37824"/>
                        <a:pt x="212807" y="61130"/>
                      </a:cubicBezTo>
                      <a:cubicBezTo>
                        <a:pt x="218920" y="73738"/>
                        <a:pt x="191794" y="102392"/>
                        <a:pt x="133339" y="160083"/>
                      </a:cubicBezTo>
                      <a:cubicBezTo>
                        <a:pt x="103538" y="189502"/>
                        <a:pt x="58837" y="233439"/>
                        <a:pt x="61512" y="241844"/>
                      </a:cubicBezTo>
                      <a:cubicBezTo>
                        <a:pt x="64186" y="243372"/>
                        <a:pt x="68771" y="245664"/>
                        <a:pt x="74884" y="248339"/>
                      </a:cubicBezTo>
                      <a:cubicBezTo>
                        <a:pt x="114618" y="267060"/>
                        <a:pt x="220831" y="317110"/>
                        <a:pt x="296860" y="458854"/>
                      </a:cubicBezTo>
                      <a:cubicBezTo>
                        <a:pt x="382824" y="619319"/>
                        <a:pt x="416445" y="679302"/>
                        <a:pt x="416827" y="680066"/>
                      </a:cubicBezTo>
                      <a:lnTo>
                        <a:pt x="409568" y="683887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B5735BB5-41CE-259D-F330-5EC2CF485637}"/>
                    </a:ext>
                  </a:extLst>
                </p:cNvPr>
                <p:cNvSpPr/>
                <p:nvPr/>
              </p:nvSpPr>
              <p:spPr>
                <a:xfrm>
                  <a:off x="10302163" y="3098018"/>
                  <a:ext cx="395138" cy="605544"/>
                </a:xfrm>
                <a:custGeom>
                  <a:avLst/>
                  <a:gdLst>
                    <a:gd name="connsiteX0" fmla="*/ 6877 w 511577"/>
                    <a:gd name="connsiteY0" fmla="*/ 783986 h 783986"/>
                    <a:gd name="connsiteX1" fmla="*/ 0 w 511577"/>
                    <a:gd name="connsiteY1" fmla="*/ 780548 h 783986"/>
                    <a:gd name="connsiteX2" fmla="*/ 186445 w 511577"/>
                    <a:gd name="connsiteY2" fmla="*/ 437458 h 783986"/>
                    <a:gd name="connsiteX3" fmla="*/ 323987 w 511577"/>
                    <a:gd name="connsiteY3" fmla="*/ 322840 h 783986"/>
                    <a:gd name="connsiteX4" fmla="*/ 357226 w 511577"/>
                    <a:gd name="connsiteY4" fmla="*/ 300299 h 783986"/>
                    <a:gd name="connsiteX5" fmla="*/ 353023 w 511577"/>
                    <a:gd name="connsiteY5" fmla="*/ 291894 h 783986"/>
                    <a:gd name="connsiteX6" fmla="*/ 326661 w 511577"/>
                    <a:gd name="connsiteY6" fmla="*/ 266678 h 783986"/>
                    <a:gd name="connsiteX7" fmla="*/ 206312 w 511577"/>
                    <a:gd name="connsiteY7" fmla="*/ 122641 h 783986"/>
                    <a:gd name="connsiteX8" fmla="*/ 216628 w 511577"/>
                    <a:gd name="connsiteY8" fmla="*/ 114618 h 783986"/>
                    <a:gd name="connsiteX9" fmla="*/ 485980 w 511577"/>
                    <a:gd name="connsiteY9" fmla="*/ 35532 h 783986"/>
                    <a:gd name="connsiteX10" fmla="*/ 503937 w 511577"/>
                    <a:gd name="connsiteY10" fmla="*/ 0 h 783986"/>
                    <a:gd name="connsiteX11" fmla="*/ 511578 w 511577"/>
                    <a:gd name="connsiteY11" fmla="*/ 0 h 783986"/>
                    <a:gd name="connsiteX12" fmla="*/ 490564 w 511577"/>
                    <a:gd name="connsiteY12" fmla="*/ 41645 h 783986"/>
                    <a:gd name="connsiteX13" fmla="*/ 218156 w 511577"/>
                    <a:gd name="connsiteY13" fmla="*/ 122259 h 783986"/>
                    <a:gd name="connsiteX14" fmla="*/ 213953 w 511577"/>
                    <a:gd name="connsiteY14" fmla="*/ 124934 h 783986"/>
                    <a:gd name="connsiteX15" fmla="*/ 332010 w 511577"/>
                    <a:gd name="connsiteY15" fmla="*/ 261329 h 783986"/>
                    <a:gd name="connsiteX16" fmla="*/ 358372 w 511577"/>
                    <a:gd name="connsiteY16" fmla="*/ 286927 h 783986"/>
                    <a:gd name="connsiteX17" fmla="*/ 364867 w 511577"/>
                    <a:gd name="connsiteY17" fmla="*/ 301827 h 783986"/>
                    <a:gd name="connsiteX18" fmla="*/ 327807 w 511577"/>
                    <a:gd name="connsiteY18" fmla="*/ 329717 h 783986"/>
                    <a:gd name="connsiteX19" fmla="*/ 193322 w 511577"/>
                    <a:gd name="connsiteY19" fmla="*/ 441661 h 783986"/>
                    <a:gd name="connsiteX20" fmla="*/ 6877 w 511577"/>
                    <a:gd name="connsiteY20" fmla="*/ 783986 h 783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511577" h="783986">
                      <a:moveTo>
                        <a:pt x="6877" y="783986"/>
                      </a:moveTo>
                      <a:lnTo>
                        <a:pt x="0" y="780548"/>
                      </a:lnTo>
                      <a:cubicBezTo>
                        <a:pt x="1146" y="778256"/>
                        <a:pt x="111179" y="555133"/>
                        <a:pt x="186445" y="437458"/>
                      </a:cubicBezTo>
                      <a:cubicBezTo>
                        <a:pt x="229618" y="370216"/>
                        <a:pt x="286545" y="341943"/>
                        <a:pt x="323987" y="322840"/>
                      </a:cubicBezTo>
                      <a:cubicBezTo>
                        <a:pt x="341943" y="314053"/>
                        <a:pt x="356079" y="306794"/>
                        <a:pt x="357226" y="300299"/>
                      </a:cubicBezTo>
                      <a:cubicBezTo>
                        <a:pt x="357608" y="298007"/>
                        <a:pt x="356079" y="295332"/>
                        <a:pt x="353023" y="291894"/>
                      </a:cubicBezTo>
                      <a:cubicBezTo>
                        <a:pt x="347292" y="286163"/>
                        <a:pt x="337741" y="276993"/>
                        <a:pt x="326661" y="266678"/>
                      </a:cubicBezTo>
                      <a:cubicBezTo>
                        <a:pt x="259801" y="203256"/>
                        <a:pt x="200199" y="144419"/>
                        <a:pt x="206312" y="122641"/>
                      </a:cubicBezTo>
                      <a:cubicBezTo>
                        <a:pt x="207076" y="119585"/>
                        <a:pt x="209751" y="115764"/>
                        <a:pt x="216628" y="114618"/>
                      </a:cubicBezTo>
                      <a:cubicBezTo>
                        <a:pt x="263239" y="106213"/>
                        <a:pt x="468405" y="48522"/>
                        <a:pt x="485980" y="35532"/>
                      </a:cubicBezTo>
                      <a:cubicBezTo>
                        <a:pt x="503172" y="22924"/>
                        <a:pt x="503937" y="382"/>
                        <a:pt x="503937" y="0"/>
                      </a:cubicBezTo>
                      <a:lnTo>
                        <a:pt x="511578" y="0"/>
                      </a:lnTo>
                      <a:cubicBezTo>
                        <a:pt x="511578" y="1146"/>
                        <a:pt x="510814" y="26744"/>
                        <a:pt x="490564" y="41645"/>
                      </a:cubicBezTo>
                      <a:cubicBezTo>
                        <a:pt x="471080" y="56163"/>
                        <a:pt x="261711" y="114236"/>
                        <a:pt x="218156" y="122259"/>
                      </a:cubicBezTo>
                      <a:cubicBezTo>
                        <a:pt x="214335" y="123023"/>
                        <a:pt x="213953" y="124551"/>
                        <a:pt x="213953" y="124934"/>
                      </a:cubicBezTo>
                      <a:cubicBezTo>
                        <a:pt x="208222" y="144037"/>
                        <a:pt x="291893" y="223123"/>
                        <a:pt x="332010" y="261329"/>
                      </a:cubicBezTo>
                      <a:cubicBezTo>
                        <a:pt x="343090" y="271645"/>
                        <a:pt x="352641" y="280814"/>
                        <a:pt x="358372" y="286927"/>
                      </a:cubicBezTo>
                      <a:cubicBezTo>
                        <a:pt x="363721" y="292276"/>
                        <a:pt x="365631" y="297242"/>
                        <a:pt x="364867" y="301827"/>
                      </a:cubicBezTo>
                      <a:cubicBezTo>
                        <a:pt x="363339" y="312143"/>
                        <a:pt x="349202" y="319020"/>
                        <a:pt x="327807" y="329717"/>
                      </a:cubicBezTo>
                      <a:cubicBezTo>
                        <a:pt x="291129" y="348056"/>
                        <a:pt x="235349" y="375947"/>
                        <a:pt x="193322" y="441661"/>
                      </a:cubicBezTo>
                      <a:cubicBezTo>
                        <a:pt x="117674" y="558571"/>
                        <a:pt x="8023" y="781694"/>
                        <a:pt x="6877" y="783986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2E1452BA-B244-399D-168A-8B100AF6F7F6}"/>
                    </a:ext>
                  </a:extLst>
                </p:cNvPr>
                <p:cNvSpPr/>
                <p:nvPr/>
              </p:nvSpPr>
              <p:spPr>
                <a:xfrm>
                  <a:off x="10012966" y="3400790"/>
                  <a:ext cx="703811" cy="585772"/>
                </a:xfrm>
                <a:custGeom>
                  <a:avLst/>
                  <a:gdLst>
                    <a:gd name="connsiteX0" fmla="*/ 471844 w 911211"/>
                    <a:gd name="connsiteY0" fmla="*/ 758388 h 758388"/>
                    <a:gd name="connsiteX1" fmla="*/ 7641 w 911211"/>
                    <a:gd name="connsiteY1" fmla="*/ 639186 h 758388"/>
                    <a:gd name="connsiteX2" fmla="*/ 5731 w 911211"/>
                    <a:gd name="connsiteY2" fmla="*/ 638040 h 758388"/>
                    <a:gd name="connsiteX3" fmla="*/ 0 w 911211"/>
                    <a:gd name="connsiteY3" fmla="*/ 409950 h 758388"/>
                    <a:gd name="connsiteX4" fmla="*/ 4203 w 911211"/>
                    <a:gd name="connsiteY4" fmla="*/ 410332 h 758388"/>
                    <a:gd name="connsiteX5" fmla="*/ 438986 w 911211"/>
                    <a:gd name="connsiteY5" fmla="*/ 440515 h 758388"/>
                    <a:gd name="connsiteX6" fmla="*/ 672043 w 911211"/>
                    <a:gd name="connsiteY6" fmla="*/ 320930 h 758388"/>
                    <a:gd name="connsiteX7" fmla="*/ 627342 w 911211"/>
                    <a:gd name="connsiteY7" fmla="*/ 3056 h 758388"/>
                    <a:gd name="connsiteX8" fmla="*/ 634219 w 911211"/>
                    <a:gd name="connsiteY8" fmla="*/ 0 h 758388"/>
                    <a:gd name="connsiteX9" fmla="*/ 678538 w 911211"/>
                    <a:gd name="connsiteY9" fmla="*/ 325133 h 758388"/>
                    <a:gd name="connsiteX10" fmla="*/ 438986 w 911211"/>
                    <a:gd name="connsiteY10" fmla="*/ 448156 h 758388"/>
                    <a:gd name="connsiteX11" fmla="*/ 438604 w 911211"/>
                    <a:gd name="connsiteY11" fmla="*/ 448156 h 758388"/>
                    <a:gd name="connsiteX12" fmla="*/ 8023 w 911211"/>
                    <a:gd name="connsiteY12" fmla="*/ 418355 h 758388"/>
                    <a:gd name="connsiteX13" fmla="*/ 13372 w 911211"/>
                    <a:gd name="connsiteY13" fmla="*/ 633455 h 758388"/>
                    <a:gd name="connsiteX14" fmla="*/ 497441 w 911211"/>
                    <a:gd name="connsiteY14" fmla="*/ 750365 h 758388"/>
                    <a:gd name="connsiteX15" fmla="*/ 906627 w 911211"/>
                    <a:gd name="connsiteY15" fmla="*/ 625431 h 758388"/>
                    <a:gd name="connsiteX16" fmla="*/ 911212 w 911211"/>
                    <a:gd name="connsiteY16" fmla="*/ 631545 h 758388"/>
                    <a:gd name="connsiteX17" fmla="*/ 497824 w 911211"/>
                    <a:gd name="connsiteY17" fmla="*/ 758006 h 758388"/>
                    <a:gd name="connsiteX18" fmla="*/ 471844 w 911211"/>
                    <a:gd name="connsiteY18" fmla="*/ 758388 h 758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911211" h="758388">
                      <a:moveTo>
                        <a:pt x="471844" y="758388"/>
                      </a:moveTo>
                      <a:cubicBezTo>
                        <a:pt x="235731" y="758388"/>
                        <a:pt x="9934" y="640332"/>
                        <a:pt x="7641" y="639186"/>
                      </a:cubicBezTo>
                      <a:lnTo>
                        <a:pt x="5731" y="638040"/>
                      </a:lnTo>
                      <a:lnTo>
                        <a:pt x="0" y="409950"/>
                      </a:lnTo>
                      <a:lnTo>
                        <a:pt x="4203" y="410332"/>
                      </a:lnTo>
                      <a:cubicBezTo>
                        <a:pt x="8023" y="410714"/>
                        <a:pt x="388173" y="440897"/>
                        <a:pt x="438986" y="440515"/>
                      </a:cubicBezTo>
                      <a:cubicBezTo>
                        <a:pt x="494003" y="440133"/>
                        <a:pt x="613206" y="414917"/>
                        <a:pt x="672043" y="320930"/>
                      </a:cubicBezTo>
                      <a:cubicBezTo>
                        <a:pt x="730880" y="226943"/>
                        <a:pt x="628488" y="5349"/>
                        <a:pt x="627342" y="3056"/>
                      </a:cubicBezTo>
                      <a:lnTo>
                        <a:pt x="634219" y="0"/>
                      </a:lnTo>
                      <a:cubicBezTo>
                        <a:pt x="638422" y="9169"/>
                        <a:pt x="739667" y="227707"/>
                        <a:pt x="678538" y="325133"/>
                      </a:cubicBezTo>
                      <a:cubicBezTo>
                        <a:pt x="617790" y="421794"/>
                        <a:pt x="495149" y="447774"/>
                        <a:pt x="438986" y="448156"/>
                      </a:cubicBezTo>
                      <a:cubicBezTo>
                        <a:pt x="438986" y="448156"/>
                        <a:pt x="438604" y="448156"/>
                        <a:pt x="438604" y="448156"/>
                      </a:cubicBezTo>
                      <a:cubicBezTo>
                        <a:pt x="388173" y="448156"/>
                        <a:pt x="51960" y="421794"/>
                        <a:pt x="8023" y="418355"/>
                      </a:cubicBezTo>
                      <a:lnTo>
                        <a:pt x="13372" y="633455"/>
                      </a:lnTo>
                      <a:cubicBezTo>
                        <a:pt x="37060" y="645681"/>
                        <a:pt x="265913" y="759152"/>
                        <a:pt x="497441" y="750365"/>
                      </a:cubicBezTo>
                      <a:cubicBezTo>
                        <a:pt x="740432" y="741196"/>
                        <a:pt x="905099" y="626578"/>
                        <a:pt x="906627" y="625431"/>
                      </a:cubicBezTo>
                      <a:lnTo>
                        <a:pt x="911212" y="631545"/>
                      </a:lnTo>
                      <a:cubicBezTo>
                        <a:pt x="909684" y="632691"/>
                        <a:pt x="743106" y="748837"/>
                        <a:pt x="497824" y="758006"/>
                      </a:cubicBezTo>
                      <a:cubicBezTo>
                        <a:pt x="488654" y="758006"/>
                        <a:pt x="480249" y="758388"/>
                        <a:pt x="471844" y="758388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597AB61A-99E1-8A94-92B5-B8C109A1EC23}"/>
                    </a:ext>
                  </a:extLst>
                </p:cNvPr>
                <p:cNvSpPr/>
                <p:nvPr/>
              </p:nvSpPr>
              <p:spPr>
                <a:xfrm>
                  <a:off x="10317493" y="3317849"/>
                  <a:ext cx="217819" cy="75268"/>
                </a:xfrm>
                <a:custGeom>
                  <a:avLst/>
                  <a:gdLst>
                    <a:gd name="connsiteX0" fmla="*/ 142147 w 282006"/>
                    <a:gd name="connsiteY0" fmla="*/ 406 h 97448"/>
                    <a:gd name="connsiteX1" fmla="*/ 265934 w 282006"/>
                    <a:gd name="connsiteY1" fmla="*/ 24 h 97448"/>
                    <a:gd name="connsiteX2" fmla="*/ 281980 w 282006"/>
                    <a:gd name="connsiteY2" fmla="*/ 16070 h 97448"/>
                    <a:gd name="connsiteX3" fmla="*/ 281598 w 282006"/>
                    <a:gd name="connsiteY3" fmla="*/ 81020 h 97448"/>
                    <a:gd name="connsiteX4" fmla="*/ 267080 w 282006"/>
                    <a:gd name="connsiteY4" fmla="*/ 97449 h 97448"/>
                    <a:gd name="connsiteX5" fmla="*/ 11864 w 282006"/>
                    <a:gd name="connsiteY5" fmla="*/ 97067 h 97448"/>
                    <a:gd name="connsiteX6" fmla="*/ 20 w 282006"/>
                    <a:gd name="connsiteY6" fmla="*/ 84459 h 97448"/>
                    <a:gd name="connsiteX7" fmla="*/ 20 w 282006"/>
                    <a:gd name="connsiteY7" fmla="*/ 14160 h 97448"/>
                    <a:gd name="connsiteX8" fmla="*/ 14539 w 282006"/>
                    <a:gd name="connsiteY8" fmla="*/ 406 h 97448"/>
                    <a:gd name="connsiteX9" fmla="*/ 142147 w 282006"/>
                    <a:gd name="connsiteY9" fmla="*/ 406 h 97448"/>
                    <a:gd name="connsiteX10" fmla="*/ 142147 w 282006"/>
                    <a:gd name="connsiteY10" fmla="*/ 406 h 97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2006" h="97448">
                      <a:moveTo>
                        <a:pt x="142147" y="406"/>
                      </a:moveTo>
                      <a:cubicBezTo>
                        <a:pt x="183409" y="406"/>
                        <a:pt x="224672" y="788"/>
                        <a:pt x="265934" y="24"/>
                      </a:cubicBezTo>
                      <a:cubicBezTo>
                        <a:pt x="278542" y="-358"/>
                        <a:pt x="282363" y="3844"/>
                        <a:pt x="281980" y="16070"/>
                      </a:cubicBezTo>
                      <a:cubicBezTo>
                        <a:pt x="280834" y="37465"/>
                        <a:pt x="281216" y="59243"/>
                        <a:pt x="281598" y="81020"/>
                      </a:cubicBezTo>
                      <a:cubicBezTo>
                        <a:pt x="281980" y="91718"/>
                        <a:pt x="279306" y="97449"/>
                        <a:pt x="267080" y="97449"/>
                      </a:cubicBezTo>
                      <a:cubicBezTo>
                        <a:pt x="181881" y="97067"/>
                        <a:pt x="96682" y="97067"/>
                        <a:pt x="11864" y="97067"/>
                      </a:cubicBezTo>
                      <a:cubicBezTo>
                        <a:pt x="2695" y="97067"/>
                        <a:pt x="20" y="93246"/>
                        <a:pt x="20" y="84459"/>
                      </a:cubicBezTo>
                      <a:cubicBezTo>
                        <a:pt x="403" y="61153"/>
                        <a:pt x="785" y="37465"/>
                        <a:pt x="20" y="14160"/>
                      </a:cubicBezTo>
                      <a:cubicBezTo>
                        <a:pt x="-361" y="2698"/>
                        <a:pt x="4605" y="406"/>
                        <a:pt x="14539" y="406"/>
                      </a:cubicBezTo>
                      <a:cubicBezTo>
                        <a:pt x="57329" y="788"/>
                        <a:pt x="99738" y="406"/>
                        <a:pt x="142147" y="406"/>
                      </a:cubicBezTo>
                      <a:cubicBezTo>
                        <a:pt x="142147" y="406"/>
                        <a:pt x="142147" y="406"/>
                        <a:pt x="142147" y="406"/>
                      </a:cubicBezTo>
                      <a:close/>
                    </a:path>
                  </a:pathLst>
                </a:custGeom>
                <a:solidFill>
                  <a:srgbClr val="DB2D08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D73C99A5-D521-EB46-7174-3233541B5866}"/>
                    </a:ext>
                  </a:extLst>
                </p:cNvPr>
                <p:cNvSpPr/>
                <p:nvPr/>
              </p:nvSpPr>
              <p:spPr>
                <a:xfrm>
                  <a:off x="9774410" y="3661250"/>
                  <a:ext cx="273572" cy="247132"/>
                </a:xfrm>
                <a:custGeom>
                  <a:avLst/>
                  <a:gdLst>
                    <a:gd name="connsiteX0" fmla="*/ 225947 w 354188"/>
                    <a:gd name="connsiteY0" fmla="*/ 319931 h 319957"/>
                    <a:gd name="connsiteX1" fmla="*/ 125466 w 354188"/>
                    <a:gd name="connsiteY1" fmla="*/ 310762 h 319957"/>
                    <a:gd name="connsiteX2" fmla="*/ 88788 w 354188"/>
                    <a:gd name="connsiteY2" fmla="*/ 285928 h 319957"/>
                    <a:gd name="connsiteX3" fmla="*/ 117060 w 354188"/>
                    <a:gd name="connsiteY3" fmla="*/ 243137 h 319957"/>
                    <a:gd name="connsiteX4" fmla="*/ 52110 w 354188"/>
                    <a:gd name="connsiteY4" fmla="*/ 235878 h 319957"/>
                    <a:gd name="connsiteX5" fmla="*/ 21545 w 354188"/>
                    <a:gd name="connsiteY5" fmla="*/ 212572 h 319957"/>
                    <a:gd name="connsiteX6" fmla="*/ 44087 w 354188"/>
                    <a:gd name="connsiteY6" fmla="*/ 177423 h 319957"/>
                    <a:gd name="connsiteX7" fmla="*/ 87642 w 354188"/>
                    <a:gd name="connsiteY7" fmla="*/ 167107 h 319957"/>
                    <a:gd name="connsiteX8" fmla="*/ 36828 w 354188"/>
                    <a:gd name="connsiteY8" fmla="*/ 158702 h 319957"/>
                    <a:gd name="connsiteX9" fmla="*/ 10466 w 354188"/>
                    <a:gd name="connsiteY9" fmla="*/ 133486 h 319957"/>
                    <a:gd name="connsiteX10" fmla="*/ 34917 w 354188"/>
                    <a:gd name="connsiteY10" fmla="*/ 101393 h 319957"/>
                    <a:gd name="connsiteX11" fmla="*/ 75034 w 354188"/>
                    <a:gd name="connsiteY11" fmla="*/ 90695 h 319957"/>
                    <a:gd name="connsiteX12" fmla="*/ 29186 w 354188"/>
                    <a:gd name="connsiteY12" fmla="*/ 84200 h 319957"/>
                    <a:gd name="connsiteX13" fmla="*/ 150 w 354188"/>
                    <a:gd name="connsiteY13" fmla="*/ 59366 h 319957"/>
                    <a:gd name="connsiteX14" fmla="*/ 18871 w 354188"/>
                    <a:gd name="connsiteY14" fmla="*/ 28802 h 319957"/>
                    <a:gd name="connsiteX15" fmla="*/ 70449 w 354188"/>
                    <a:gd name="connsiteY15" fmla="*/ 16194 h 319957"/>
                    <a:gd name="connsiteX16" fmla="*/ 250017 w 354188"/>
                    <a:gd name="connsiteY16" fmla="*/ 529 h 319957"/>
                    <a:gd name="connsiteX17" fmla="*/ 295482 w 354188"/>
                    <a:gd name="connsiteY17" fmla="*/ 2057 h 319957"/>
                    <a:gd name="connsiteX18" fmla="*/ 320316 w 354188"/>
                    <a:gd name="connsiteY18" fmla="*/ 53253 h 319957"/>
                    <a:gd name="connsiteX19" fmla="*/ 326429 w 354188"/>
                    <a:gd name="connsiteY19" fmla="*/ 88785 h 319957"/>
                    <a:gd name="connsiteX20" fmla="*/ 323372 w 354188"/>
                    <a:gd name="connsiteY20" fmla="*/ 139599 h 319957"/>
                    <a:gd name="connsiteX21" fmla="*/ 324519 w 354188"/>
                    <a:gd name="connsiteY21" fmla="*/ 157556 h 319957"/>
                    <a:gd name="connsiteX22" fmla="*/ 332160 w 354188"/>
                    <a:gd name="connsiteY22" fmla="*/ 216393 h 319957"/>
                    <a:gd name="connsiteX23" fmla="*/ 321462 w 354188"/>
                    <a:gd name="connsiteY23" fmla="*/ 229765 h 319957"/>
                    <a:gd name="connsiteX24" fmla="*/ 353937 w 354188"/>
                    <a:gd name="connsiteY24" fmla="*/ 269881 h 319957"/>
                    <a:gd name="connsiteX25" fmla="*/ 312675 w 354188"/>
                    <a:gd name="connsiteY25" fmla="*/ 314200 h 319957"/>
                    <a:gd name="connsiteX26" fmla="*/ 225947 w 354188"/>
                    <a:gd name="connsiteY26" fmla="*/ 319931 h 319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54188" h="319957">
                      <a:moveTo>
                        <a:pt x="225947" y="319931"/>
                      </a:moveTo>
                      <a:cubicBezTo>
                        <a:pt x="192326" y="319167"/>
                        <a:pt x="159087" y="313436"/>
                        <a:pt x="125466" y="310762"/>
                      </a:cubicBezTo>
                      <a:cubicBezTo>
                        <a:pt x="108655" y="309615"/>
                        <a:pt x="93373" y="303502"/>
                        <a:pt x="88788" y="285928"/>
                      </a:cubicBezTo>
                      <a:cubicBezTo>
                        <a:pt x="83057" y="256127"/>
                        <a:pt x="113240" y="246193"/>
                        <a:pt x="117060" y="243137"/>
                      </a:cubicBezTo>
                      <a:cubicBezTo>
                        <a:pt x="92990" y="240463"/>
                        <a:pt x="72741" y="238934"/>
                        <a:pt x="52110" y="235878"/>
                      </a:cubicBezTo>
                      <a:cubicBezTo>
                        <a:pt x="37974" y="233968"/>
                        <a:pt x="24220" y="229765"/>
                        <a:pt x="21545" y="212572"/>
                      </a:cubicBezTo>
                      <a:cubicBezTo>
                        <a:pt x="18871" y="194615"/>
                        <a:pt x="29569" y="185064"/>
                        <a:pt x="44087" y="177423"/>
                      </a:cubicBezTo>
                      <a:cubicBezTo>
                        <a:pt x="57459" y="170546"/>
                        <a:pt x="72741" y="172456"/>
                        <a:pt x="87642" y="167107"/>
                      </a:cubicBezTo>
                      <a:cubicBezTo>
                        <a:pt x="69685" y="164051"/>
                        <a:pt x="53256" y="161758"/>
                        <a:pt x="36828" y="158702"/>
                      </a:cubicBezTo>
                      <a:cubicBezTo>
                        <a:pt x="22309" y="156409"/>
                        <a:pt x="11230" y="148768"/>
                        <a:pt x="10466" y="133486"/>
                      </a:cubicBezTo>
                      <a:cubicBezTo>
                        <a:pt x="9319" y="116675"/>
                        <a:pt x="20017" y="106742"/>
                        <a:pt x="34917" y="101393"/>
                      </a:cubicBezTo>
                      <a:cubicBezTo>
                        <a:pt x="46761" y="97572"/>
                        <a:pt x="58987" y="94898"/>
                        <a:pt x="75034" y="90695"/>
                      </a:cubicBezTo>
                      <a:cubicBezTo>
                        <a:pt x="56695" y="88021"/>
                        <a:pt x="42941" y="86493"/>
                        <a:pt x="29186" y="84200"/>
                      </a:cubicBezTo>
                      <a:cubicBezTo>
                        <a:pt x="14668" y="81908"/>
                        <a:pt x="1296" y="76177"/>
                        <a:pt x="150" y="59366"/>
                      </a:cubicBezTo>
                      <a:cubicBezTo>
                        <a:pt x="-996" y="42938"/>
                        <a:pt x="4353" y="34150"/>
                        <a:pt x="18871" y="28802"/>
                      </a:cubicBezTo>
                      <a:cubicBezTo>
                        <a:pt x="36064" y="21925"/>
                        <a:pt x="61279" y="16958"/>
                        <a:pt x="70449" y="16194"/>
                      </a:cubicBezTo>
                      <a:cubicBezTo>
                        <a:pt x="115532" y="15047"/>
                        <a:pt x="238555" y="529"/>
                        <a:pt x="250017" y="529"/>
                      </a:cubicBezTo>
                      <a:cubicBezTo>
                        <a:pt x="265299" y="529"/>
                        <a:pt x="280582" y="-1381"/>
                        <a:pt x="295482" y="2057"/>
                      </a:cubicBezTo>
                      <a:cubicBezTo>
                        <a:pt x="322608" y="8170"/>
                        <a:pt x="333306" y="29184"/>
                        <a:pt x="320316" y="53253"/>
                      </a:cubicBezTo>
                      <a:cubicBezTo>
                        <a:pt x="312675" y="67772"/>
                        <a:pt x="308090" y="77323"/>
                        <a:pt x="326429" y="88785"/>
                      </a:cubicBezTo>
                      <a:cubicBezTo>
                        <a:pt x="340947" y="97954"/>
                        <a:pt x="338655" y="118968"/>
                        <a:pt x="323372" y="139599"/>
                      </a:cubicBezTo>
                      <a:cubicBezTo>
                        <a:pt x="318024" y="146858"/>
                        <a:pt x="315349" y="150679"/>
                        <a:pt x="324519" y="157556"/>
                      </a:cubicBezTo>
                      <a:cubicBezTo>
                        <a:pt x="348970" y="174366"/>
                        <a:pt x="350881" y="192705"/>
                        <a:pt x="332160" y="216393"/>
                      </a:cubicBezTo>
                      <a:cubicBezTo>
                        <a:pt x="328721" y="220596"/>
                        <a:pt x="325283" y="225180"/>
                        <a:pt x="321462" y="229765"/>
                      </a:cubicBezTo>
                      <a:cubicBezTo>
                        <a:pt x="347060" y="239316"/>
                        <a:pt x="355847" y="250778"/>
                        <a:pt x="353937" y="269881"/>
                      </a:cubicBezTo>
                      <a:cubicBezTo>
                        <a:pt x="351263" y="295861"/>
                        <a:pt x="337891" y="309233"/>
                        <a:pt x="312675" y="314200"/>
                      </a:cubicBezTo>
                      <a:cubicBezTo>
                        <a:pt x="302359" y="316493"/>
                        <a:pt x="244286" y="320313"/>
                        <a:pt x="225947" y="319931"/>
                      </a:cubicBezTo>
                      <a:close/>
                    </a:path>
                  </a:pathLst>
                </a:custGeom>
                <a:solidFill>
                  <a:srgbClr val="FEAD6D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186CCDF7-D562-87AF-CC7A-3AE891F61D0F}"/>
                    </a:ext>
                  </a:extLst>
                </p:cNvPr>
                <p:cNvSpPr/>
                <p:nvPr/>
              </p:nvSpPr>
              <p:spPr>
                <a:xfrm>
                  <a:off x="10256277" y="2870492"/>
                  <a:ext cx="228150" cy="268013"/>
                </a:xfrm>
                <a:custGeom>
                  <a:avLst/>
                  <a:gdLst>
                    <a:gd name="connsiteX0" fmla="*/ 118245 w 295382"/>
                    <a:gd name="connsiteY0" fmla="*/ 129524 h 346991"/>
                    <a:gd name="connsiteX1" fmla="*/ 13178 w 295382"/>
                    <a:gd name="connsiteY1" fmla="*/ 190271 h 346991"/>
                    <a:gd name="connsiteX2" fmla="*/ 952 w 295382"/>
                    <a:gd name="connsiteY2" fmla="*/ 205172 h 346991"/>
                    <a:gd name="connsiteX3" fmla="*/ 94175 w 295382"/>
                    <a:gd name="connsiteY3" fmla="*/ 343859 h 346991"/>
                    <a:gd name="connsiteX4" fmla="*/ 221783 w 295382"/>
                    <a:gd name="connsiteY4" fmla="*/ 241467 h 346991"/>
                    <a:gd name="connsiteX5" fmla="*/ 290936 w 295382"/>
                    <a:gd name="connsiteY5" fmla="*/ 129906 h 346991"/>
                    <a:gd name="connsiteX6" fmla="*/ 272597 w 295382"/>
                    <a:gd name="connsiteY6" fmla="*/ 40122 h 346991"/>
                    <a:gd name="connsiteX7" fmla="*/ 174408 w 295382"/>
                    <a:gd name="connsiteY7" fmla="*/ 6 h 346991"/>
                    <a:gd name="connsiteX8" fmla="*/ 155305 w 295382"/>
                    <a:gd name="connsiteY8" fmla="*/ 19873 h 346991"/>
                    <a:gd name="connsiteX9" fmla="*/ 118245 w 295382"/>
                    <a:gd name="connsiteY9" fmla="*/ 129524 h 34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5382" h="346991">
                      <a:moveTo>
                        <a:pt x="118245" y="129524"/>
                      </a:moveTo>
                      <a:cubicBezTo>
                        <a:pt x="88444" y="158942"/>
                        <a:pt x="52149" y="176517"/>
                        <a:pt x="13178" y="190271"/>
                      </a:cubicBezTo>
                      <a:cubicBezTo>
                        <a:pt x="5537" y="192946"/>
                        <a:pt x="-2868" y="195620"/>
                        <a:pt x="952" y="205172"/>
                      </a:cubicBezTo>
                      <a:cubicBezTo>
                        <a:pt x="4009" y="213195"/>
                        <a:pt x="62464" y="370985"/>
                        <a:pt x="94175" y="343859"/>
                      </a:cubicBezTo>
                      <a:cubicBezTo>
                        <a:pt x="138494" y="311766"/>
                        <a:pt x="184341" y="281966"/>
                        <a:pt x="221783" y="241467"/>
                      </a:cubicBezTo>
                      <a:cubicBezTo>
                        <a:pt x="252348" y="208610"/>
                        <a:pt x="278328" y="173079"/>
                        <a:pt x="290936" y="129906"/>
                      </a:cubicBezTo>
                      <a:cubicBezTo>
                        <a:pt x="298195" y="104308"/>
                        <a:pt x="299341" y="58843"/>
                        <a:pt x="272597" y="40122"/>
                      </a:cubicBezTo>
                      <a:cubicBezTo>
                        <a:pt x="243178" y="18727"/>
                        <a:pt x="213378" y="-376"/>
                        <a:pt x="174408" y="6"/>
                      </a:cubicBezTo>
                      <a:cubicBezTo>
                        <a:pt x="159125" y="388"/>
                        <a:pt x="153776" y="4972"/>
                        <a:pt x="155305" y="19873"/>
                      </a:cubicBezTo>
                      <a:cubicBezTo>
                        <a:pt x="157597" y="50055"/>
                        <a:pt x="127032" y="121118"/>
                        <a:pt x="118245" y="129524"/>
                      </a:cubicBezTo>
                      <a:close/>
                    </a:path>
                  </a:pathLst>
                </a:custGeom>
                <a:solidFill>
                  <a:srgbClr val="00DCD4"/>
                </a:solidFill>
                <a:ln w="380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Moon 32">
                  <a:extLst>
                    <a:ext uri="{FF2B5EF4-FFF2-40B4-BE49-F238E27FC236}">
                      <a16:creationId xmlns:a16="http://schemas.microsoft.com/office/drawing/2014/main" id="{33A8BF11-57D9-6B9E-50E9-97B62D06A2C5}"/>
                    </a:ext>
                  </a:extLst>
                </p:cNvPr>
                <p:cNvSpPr/>
                <p:nvPr/>
              </p:nvSpPr>
              <p:spPr>
                <a:xfrm rot="16200000">
                  <a:off x="10207420" y="2551843"/>
                  <a:ext cx="45719" cy="177704"/>
                </a:xfrm>
                <a:prstGeom prst="moon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9C63E26-FEF7-73E2-49BE-5CA81D41CB76}"/>
                </a:ext>
              </a:extLst>
            </p:cNvPr>
            <p:cNvSpPr txBox="1"/>
            <p:nvPr/>
          </p:nvSpPr>
          <p:spPr>
            <a:xfrm>
              <a:off x="2305445" y="5299338"/>
              <a:ext cx="1371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K S M</a:t>
              </a:r>
              <a:endParaRPr lang="en-ID" b="1" dirty="0"/>
            </a:p>
          </p:txBody>
        </p:sp>
      </p:grpSp>
      <p:sp>
        <p:nvSpPr>
          <p:cNvPr id="291" name="Google Shape;160;p11">
            <a:extLst>
              <a:ext uri="{FF2B5EF4-FFF2-40B4-BE49-F238E27FC236}">
                <a16:creationId xmlns:a16="http://schemas.microsoft.com/office/drawing/2014/main" id="{96088361-AFA0-91F4-8BB2-F9294984862B}"/>
              </a:ext>
            </a:extLst>
          </p:cNvPr>
          <p:cNvSpPr txBox="1"/>
          <p:nvPr/>
        </p:nvSpPr>
        <p:spPr>
          <a:xfrm>
            <a:off x="3535101" y="3428062"/>
            <a:ext cx="34929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Setiap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kasus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kematian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dibahas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Morning Report KSM dan death case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setiap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minggu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Arrow: Notched Right 291">
            <a:extLst>
              <a:ext uri="{FF2B5EF4-FFF2-40B4-BE49-F238E27FC236}">
                <a16:creationId xmlns:a16="http://schemas.microsoft.com/office/drawing/2014/main" id="{02ED852F-807D-FFD4-4DD8-9C9D157974CC}"/>
              </a:ext>
            </a:extLst>
          </p:cNvPr>
          <p:cNvSpPr/>
          <p:nvPr/>
        </p:nvSpPr>
        <p:spPr>
          <a:xfrm>
            <a:off x="6718389" y="3558867"/>
            <a:ext cx="1224670" cy="894204"/>
          </a:xfrm>
          <a:prstGeom prst="notchedRightArrow">
            <a:avLst>
              <a:gd name="adj1" fmla="val 50000"/>
              <a:gd name="adj2" fmla="val 451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98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le 5">
            <a:extLst>
              <a:ext uri="{FF2B5EF4-FFF2-40B4-BE49-F238E27FC236}">
                <a16:creationId xmlns:a16="http://schemas.microsoft.com/office/drawing/2014/main" id="{4BA3F3C0-5A8B-605F-0A38-4BD14E352D6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344" y="44448"/>
          <a:ext cx="1641243" cy="6732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1243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Alur Kerja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44208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Kendala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</a:tbl>
          </a:graphicData>
        </a:graphic>
      </p:graphicFrame>
      <p:sp>
        <p:nvSpPr>
          <p:cNvPr id="56" name="Arrow: Pentagon 55">
            <a:extLst>
              <a:ext uri="{FF2B5EF4-FFF2-40B4-BE49-F238E27FC236}">
                <a16:creationId xmlns:a16="http://schemas.microsoft.com/office/drawing/2014/main" id="{8A541D6C-F9B6-F9B3-6AE2-979AF6425B92}"/>
              </a:ext>
            </a:extLst>
          </p:cNvPr>
          <p:cNvSpPr/>
          <p:nvPr/>
        </p:nvSpPr>
        <p:spPr>
          <a:xfrm>
            <a:off x="1819129" y="78851"/>
            <a:ext cx="2791418" cy="836301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PERAN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TIM PENGKAJI</a:t>
            </a:r>
            <a:endParaRPr lang="en-ID" sz="2400" b="1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47" name="Flowchart: Alternate Process 246">
            <a:extLst>
              <a:ext uri="{FF2B5EF4-FFF2-40B4-BE49-F238E27FC236}">
                <a16:creationId xmlns:a16="http://schemas.microsoft.com/office/drawing/2014/main" id="{A6D5B7F8-3CD7-C74C-95FC-F2D398371A09}"/>
              </a:ext>
            </a:extLst>
          </p:cNvPr>
          <p:cNvSpPr/>
          <p:nvPr/>
        </p:nvSpPr>
        <p:spPr>
          <a:xfrm>
            <a:off x="3988962" y="1046461"/>
            <a:ext cx="6404138" cy="257079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9388" indent="-179388">
              <a:buAutoNum type="arabicPeriod"/>
            </a:pP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Pertemuan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dihadiri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Sp.OG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Sp.A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Komite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Medik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Pelayanan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Medik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pengumpul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(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perawat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dan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Komite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Mutu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sejawat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lain.</a:t>
            </a:r>
          </a:p>
          <a:p>
            <a:pPr marL="179388" indent="-179388">
              <a:buAutoNum type="arabicPeriod"/>
            </a:pP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Koordinator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AMP-SR Maternal/Perinatal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memaparkan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pengkajian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internal di KSM dan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dibahas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pertemuan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rutin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bulanan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Tim AMP-SR RSDS 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diskusi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detil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karena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dapat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diketahui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time by time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kasus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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memudahkan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tim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pengkaji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memberikan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tanggapan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&amp;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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jika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saat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pengkajian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ditemukan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‘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insiden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’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akan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dilanjutkan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RCA</a:t>
            </a:r>
            <a:endParaRPr lang="en-US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ID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7" name="Flowchart: Alternate Process 276">
            <a:extLst>
              <a:ext uri="{FF2B5EF4-FFF2-40B4-BE49-F238E27FC236}">
                <a16:creationId xmlns:a16="http://schemas.microsoft.com/office/drawing/2014/main" id="{98DC6A4F-F393-5252-399C-4792E46749D3}"/>
              </a:ext>
            </a:extLst>
          </p:cNvPr>
          <p:cNvSpPr/>
          <p:nvPr/>
        </p:nvSpPr>
        <p:spPr>
          <a:xfrm>
            <a:off x="3524435" y="4309020"/>
            <a:ext cx="6525456" cy="2570798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9388" indent="-179388"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kajian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AMP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disampaikan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Direktur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bilamana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lintas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sektor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OPD / OP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Pimpinan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berkoordinasi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institusi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179388" indent="-179388">
              <a:buAutoNum type="arabicPeriod"/>
            </a:pP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Terdapat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forum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rutin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Dinkes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Kota Surabaya dan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Dinkesprov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Jatim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memudahkan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pemberian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hasil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audit AMP-SR di RSUD Dr.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Soetomo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(informal)</a:t>
            </a:r>
          </a:p>
          <a:p>
            <a:pPr marL="179388" indent="-179388">
              <a:buAutoNum type="arabicPeriod"/>
            </a:pP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Anggota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tim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pengkaji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salah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satunya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dari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Manajemen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(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Bidang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Yanmed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dan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Komite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Medik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)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sehingga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rekomendasi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pada internal RS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cepat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tersampaikan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 dan </a:t>
            </a:r>
            <a:r>
              <a:rPr lang="en-US" sz="16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ditindaklanjuti</a:t>
            </a:r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1AA8CD-A80D-9070-0FC4-53DBBB189431}"/>
              </a:ext>
            </a:extLst>
          </p:cNvPr>
          <p:cNvGrpSpPr/>
          <p:nvPr/>
        </p:nvGrpSpPr>
        <p:grpSpPr>
          <a:xfrm>
            <a:off x="1744717" y="1036863"/>
            <a:ext cx="2185622" cy="2446159"/>
            <a:chOff x="4619223" y="3443908"/>
            <a:chExt cx="2929511" cy="3412446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168EACC-2072-34BF-AF6D-772828EB30EE}"/>
                </a:ext>
              </a:extLst>
            </p:cNvPr>
            <p:cNvSpPr/>
            <p:nvPr/>
          </p:nvSpPr>
          <p:spPr>
            <a:xfrm>
              <a:off x="4691847" y="3443908"/>
              <a:ext cx="2856887" cy="3092940"/>
            </a:xfrm>
            <a:custGeom>
              <a:avLst/>
              <a:gdLst>
                <a:gd name="connsiteX0" fmla="*/ 2985610 w 2985996"/>
                <a:gd name="connsiteY0" fmla="*/ 94967 h 3232717"/>
                <a:gd name="connsiteX1" fmla="*/ 2979648 w 2985996"/>
                <a:gd name="connsiteY1" fmla="*/ 68990 h 3232717"/>
                <a:gd name="connsiteX2" fmla="*/ 2943023 w 2985996"/>
                <a:gd name="connsiteY2" fmla="*/ 19590 h 3232717"/>
                <a:gd name="connsiteX3" fmla="*/ 2904696 w 2985996"/>
                <a:gd name="connsiteY3" fmla="*/ 0 h 3232717"/>
                <a:gd name="connsiteX4" fmla="*/ 94433 w 2985996"/>
                <a:gd name="connsiteY4" fmla="*/ 8517 h 3232717"/>
                <a:gd name="connsiteX5" fmla="*/ 62493 w 2985996"/>
                <a:gd name="connsiteY5" fmla="*/ 21293 h 3232717"/>
                <a:gd name="connsiteX6" fmla="*/ 8834 w 2985996"/>
                <a:gd name="connsiteY6" fmla="*/ 72822 h 3232717"/>
                <a:gd name="connsiteX7" fmla="*/ 1169 w 2985996"/>
                <a:gd name="connsiteY7" fmla="*/ 108595 h 3232717"/>
                <a:gd name="connsiteX8" fmla="*/ 145110 w 2985996"/>
                <a:gd name="connsiteY8" fmla="*/ 1323153 h 3232717"/>
                <a:gd name="connsiteX9" fmla="*/ 138296 w 2985996"/>
                <a:gd name="connsiteY9" fmla="*/ 1399382 h 3232717"/>
                <a:gd name="connsiteX10" fmla="*/ 136593 w 2985996"/>
                <a:gd name="connsiteY10" fmla="*/ 1418120 h 3232717"/>
                <a:gd name="connsiteX11" fmla="*/ 142129 w 2985996"/>
                <a:gd name="connsiteY11" fmla="*/ 3154785 h 3232717"/>
                <a:gd name="connsiteX12" fmla="*/ 180031 w 2985996"/>
                <a:gd name="connsiteY12" fmla="*/ 3232718 h 3232717"/>
                <a:gd name="connsiteX13" fmla="*/ 2854019 w 2985996"/>
                <a:gd name="connsiteY13" fmla="*/ 3190132 h 3232717"/>
                <a:gd name="connsiteX14" fmla="*/ 2879570 w 2985996"/>
                <a:gd name="connsiteY14" fmla="*/ 3164580 h 3232717"/>
                <a:gd name="connsiteX15" fmla="*/ 2877015 w 2985996"/>
                <a:gd name="connsiteY15" fmla="*/ 1895937 h 3232717"/>
                <a:gd name="connsiteX16" fmla="*/ 2871053 w 2985996"/>
                <a:gd name="connsiteY16" fmla="*/ 1336355 h 3232717"/>
                <a:gd name="connsiteX17" fmla="*/ 2868072 w 2985996"/>
                <a:gd name="connsiteY17" fmla="*/ 1272901 h 3232717"/>
                <a:gd name="connsiteX18" fmla="*/ 2985610 w 2985996"/>
                <a:gd name="connsiteY18" fmla="*/ 94967 h 323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5996" h="3232717">
                  <a:moveTo>
                    <a:pt x="2985610" y="94967"/>
                  </a:moveTo>
                  <a:cubicBezTo>
                    <a:pt x="2986462" y="85598"/>
                    <a:pt x="2986462" y="77081"/>
                    <a:pt x="2979648" y="68990"/>
                  </a:cubicBezTo>
                  <a:cubicBezTo>
                    <a:pt x="2966446" y="53233"/>
                    <a:pt x="2954096" y="36624"/>
                    <a:pt x="2943023" y="19590"/>
                  </a:cubicBezTo>
                  <a:cubicBezTo>
                    <a:pt x="2933655" y="5110"/>
                    <a:pt x="2922582" y="0"/>
                    <a:pt x="2904696" y="0"/>
                  </a:cubicBezTo>
                  <a:cubicBezTo>
                    <a:pt x="2693894" y="2555"/>
                    <a:pt x="237096" y="8517"/>
                    <a:pt x="94433" y="8517"/>
                  </a:cubicBezTo>
                  <a:cubicBezTo>
                    <a:pt x="81231" y="8517"/>
                    <a:pt x="71436" y="11924"/>
                    <a:pt x="62493" y="21293"/>
                  </a:cubicBezTo>
                  <a:cubicBezTo>
                    <a:pt x="45033" y="38753"/>
                    <a:pt x="26721" y="55788"/>
                    <a:pt x="8834" y="72822"/>
                  </a:cubicBezTo>
                  <a:cubicBezTo>
                    <a:pt x="-2664" y="82617"/>
                    <a:pt x="-109" y="95819"/>
                    <a:pt x="1169" y="108595"/>
                  </a:cubicBezTo>
                  <a:cubicBezTo>
                    <a:pt x="5002" y="147774"/>
                    <a:pt x="126798" y="1206893"/>
                    <a:pt x="145110" y="1323153"/>
                  </a:cubicBezTo>
                  <a:cubicBezTo>
                    <a:pt x="148943" y="1348705"/>
                    <a:pt x="160441" y="1375108"/>
                    <a:pt x="138296" y="1399382"/>
                  </a:cubicBezTo>
                  <a:cubicBezTo>
                    <a:pt x="134889" y="1403215"/>
                    <a:pt x="136593" y="1411732"/>
                    <a:pt x="136593" y="1418120"/>
                  </a:cubicBezTo>
                  <a:cubicBezTo>
                    <a:pt x="138722" y="1735813"/>
                    <a:pt x="141703" y="2893732"/>
                    <a:pt x="142129" y="3154785"/>
                  </a:cubicBezTo>
                  <a:cubicBezTo>
                    <a:pt x="141703" y="3200353"/>
                    <a:pt x="119559" y="3232718"/>
                    <a:pt x="180031" y="3232718"/>
                  </a:cubicBezTo>
                  <a:cubicBezTo>
                    <a:pt x="180031" y="3232718"/>
                    <a:pt x="2838687" y="3188428"/>
                    <a:pt x="2854019" y="3190132"/>
                  </a:cubicBezTo>
                  <a:cubicBezTo>
                    <a:pt x="2874460" y="3192261"/>
                    <a:pt x="2879570" y="3185447"/>
                    <a:pt x="2879570" y="3164580"/>
                  </a:cubicBezTo>
                  <a:cubicBezTo>
                    <a:pt x="2877867" y="2741699"/>
                    <a:pt x="2881273" y="2318818"/>
                    <a:pt x="2877015" y="1895937"/>
                  </a:cubicBezTo>
                  <a:cubicBezTo>
                    <a:pt x="2874886" y="1709410"/>
                    <a:pt x="2876163" y="1522882"/>
                    <a:pt x="2871053" y="1336355"/>
                  </a:cubicBezTo>
                  <a:cubicBezTo>
                    <a:pt x="2870627" y="1315062"/>
                    <a:pt x="2865943" y="1294194"/>
                    <a:pt x="2868072" y="1272901"/>
                  </a:cubicBezTo>
                  <a:cubicBezTo>
                    <a:pt x="2877441" y="1177082"/>
                    <a:pt x="2977944" y="170345"/>
                    <a:pt x="2985610" y="94967"/>
                  </a:cubicBezTo>
                  <a:close/>
                </a:path>
              </a:pathLst>
            </a:custGeom>
            <a:solidFill>
              <a:srgbClr val="000000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9D23049-9D44-3D73-A42D-B555854BE365}"/>
                </a:ext>
              </a:extLst>
            </p:cNvPr>
            <p:cNvSpPr/>
            <p:nvPr/>
          </p:nvSpPr>
          <p:spPr>
            <a:xfrm>
              <a:off x="6638374" y="6120789"/>
              <a:ext cx="874183" cy="735565"/>
            </a:xfrm>
            <a:custGeom>
              <a:avLst/>
              <a:gdLst>
                <a:gd name="connsiteX0" fmla="*/ 577622 w 874183"/>
                <a:gd name="connsiteY0" fmla="*/ 896 h 735565"/>
                <a:gd name="connsiteX1" fmla="*/ 613777 w 874183"/>
                <a:gd name="connsiteY1" fmla="*/ 39170 h 735565"/>
                <a:gd name="connsiteX2" fmla="*/ 715639 w 874183"/>
                <a:gd name="connsiteY2" fmla="*/ 304826 h 735565"/>
                <a:gd name="connsiteX3" fmla="*/ 738863 w 874183"/>
                <a:gd name="connsiteY3" fmla="*/ 375315 h 735565"/>
                <a:gd name="connsiteX4" fmla="*/ 775534 w 874183"/>
                <a:gd name="connsiteY4" fmla="*/ 475955 h 735565"/>
                <a:gd name="connsiteX5" fmla="*/ 850097 w 874183"/>
                <a:gd name="connsiteY5" fmla="*/ 673161 h 735565"/>
                <a:gd name="connsiteX6" fmla="*/ 874183 w 874183"/>
                <a:gd name="connsiteY6" fmla="*/ 735565 h 735565"/>
                <a:gd name="connsiteX7" fmla="*/ 178915 w 874183"/>
                <a:gd name="connsiteY7" fmla="*/ 735565 h 735565"/>
                <a:gd name="connsiteX8" fmla="*/ 162731 w 874183"/>
                <a:gd name="connsiteY8" fmla="*/ 687829 h 735565"/>
                <a:gd name="connsiteX9" fmla="*/ 60869 w 874183"/>
                <a:gd name="connsiteY9" fmla="*/ 392021 h 735565"/>
                <a:gd name="connsiteX10" fmla="*/ 6678 w 874183"/>
                <a:gd name="connsiteY10" fmla="*/ 229041 h 735565"/>
                <a:gd name="connsiteX11" fmla="*/ 27051 w 874183"/>
                <a:gd name="connsiteY11" fmla="*/ 183814 h 735565"/>
                <a:gd name="connsiteX12" fmla="*/ 38053 w 874183"/>
                <a:gd name="connsiteY12" fmla="*/ 178518 h 735565"/>
                <a:gd name="connsiteX13" fmla="*/ 232813 w 874183"/>
                <a:gd name="connsiteY13" fmla="*/ 114956 h 735565"/>
                <a:gd name="connsiteX14" fmla="*/ 550622 w 874183"/>
                <a:gd name="connsiteY14" fmla="*/ 8612 h 735565"/>
                <a:gd name="connsiteX15" fmla="*/ 577622 w 874183"/>
                <a:gd name="connsiteY15" fmla="*/ 896 h 73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74183" h="735565">
                  <a:moveTo>
                    <a:pt x="577622" y="896"/>
                  </a:moveTo>
                  <a:cubicBezTo>
                    <a:pt x="597810" y="-3077"/>
                    <a:pt x="600636" y="5556"/>
                    <a:pt x="613777" y="39170"/>
                  </a:cubicBezTo>
                  <a:cubicBezTo>
                    <a:pt x="648410" y="127586"/>
                    <a:pt x="681006" y="216410"/>
                    <a:pt x="715639" y="304826"/>
                  </a:cubicBezTo>
                  <a:cubicBezTo>
                    <a:pt x="724195" y="327237"/>
                    <a:pt x="734382" y="350461"/>
                    <a:pt x="738863" y="375315"/>
                  </a:cubicBezTo>
                  <a:cubicBezTo>
                    <a:pt x="746198" y="410763"/>
                    <a:pt x="762903" y="442545"/>
                    <a:pt x="775534" y="475955"/>
                  </a:cubicBezTo>
                  <a:cubicBezTo>
                    <a:pt x="799980" y="541962"/>
                    <a:pt x="824835" y="607561"/>
                    <a:pt x="850097" y="673161"/>
                  </a:cubicBezTo>
                  <a:lnTo>
                    <a:pt x="874183" y="735565"/>
                  </a:lnTo>
                  <a:lnTo>
                    <a:pt x="178915" y="735565"/>
                  </a:lnTo>
                  <a:lnTo>
                    <a:pt x="162731" y="687829"/>
                  </a:lnTo>
                  <a:cubicBezTo>
                    <a:pt x="128913" y="589226"/>
                    <a:pt x="97539" y="489401"/>
                    <a:pt x="60869" y="392021"/>
                  </a:cubicBezTo>
                  <a:cubicBezTo>
                    <a:pt x="45386" y="336607"/>
                    <a:pt x="23792" y="283639"/>
                    <a:pt x="6678" y="229041"/>
                  </a:cubicBezTo>
                  <a:cubicBezTo>
                    <a:pt x="-3101" y="198075"/>
                    <a:pt x="-6360" y="194409"/>
                    <a:pt x="27051" y="183814"/>
                  </a:cubicBezTo>
                  <a:cubicBezTo>
                    <a:pt x="30718" y="182593"/>
                    <a:pt x="34385" y="180148"/>
                    <a:pt x="38053" y="178518"/>
                  </a:cubicBezTo>
                  <a:cubicBezTo>
                    <a:pt x="104059" y="160997"/>
                    <a:pt x="168029" y="136144"/>
                    <a:pt x="232813" y="114956"/>
                  </a:cubicBezTo>
                  <a:cubicBezTo>
                    <a:pt x="338749" y="79915"/>
                    <a:pt x="445093" y="44468"/>
                    <a:pt x="550622" y="8612"/>
                  </a:cubicBezTo>
                  <a:cubicBezTo>
                    <a:pt x="562234" y="4945"/>
                    <a:pt x="570893" y="2220"/>
                    <a:pt x="577622" y="896"/>
                  </a:cubicBezTo>
                  <a:close/>
                </a:path>
              </a:pathLst>
            </a:custGeom>
            <a:solidFill>
              <a:sysClr val="window" lastClr="FFFFFF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59DDDDB-D9FC-4A31-0A97-48FE8C3FF008}"/>
                </a:ext>
              </a:extLst>
            </p:cNvPr>
            <p:cNvSpPr/>
            <p:nvPr/>
          </p:nvSpPr>
          <p:spPr>
            <a:xfrm>
              <a:off x="4619223" y="6448563"/>
              <a:ext cx="779087" cy="407791"/>
            </a:xfrm>
            <a:custGeom>
              <a:avLst/>
              <a:gdLst>
                <a:gd name="connsiteX0" fmla="*/ 220120 w 779087"/>
                <a:gd name="connsiteY0" fmla="*/ 73 h 407791"/>
                <a:gd name="connsiteX1" fmla="*/ 246502 w 779087"/>
                <a:gd name="connsiteY1" fmla="*/ 9241 h 407791"/>
                <a:gd name="connsiteX2" fmla="*/ 502380 w 779087"/>
                <a:gd name="connsiteY2" fmla="*/ 128216 h 407791"/>
                <a:gd name="connsiteX3" fmla="*/ 708550 w 779087"/>
                <a:gd name="connsiteY3" fmla="*/ 223558 h 407791"/>
                <a:gd name="connsiteX4" fmla="*/ 728921 w 779087"/>
                <a:gd name="connsiteY4" fmla="*/ 239449 h 407791"/>
                <a:gd name="connsiteX5" fmla="*/ 765591 w 779087"/>
                <a:gd name="connsiteY5" fmla="*/ 255339 h 407791"/>
                <a:gd name="connsiteX6" fmla="*/ 774556 w 779087"/>
                <a:gd name="connsiteY6" fmla="*/ 282231 h 407791"/>
                <a:gd name="connsiteX7" fmla="*/ 715066 w 779087"/>
                <a:gd name="connsiteY7" fmla="*/ 407791 h 407791"/>
                <a:gd name="connsiteX8" fmla="*/ 0 w 779087"/>
                <a:gd name="connsiteY8" fmla="*/ 407791 h 407791"/>
                <a:gd name="connsiteX9" fmla="*/ 129565 w 779087"/>
                <a:gd name="connsiteY9" fmla="*/ 158774 h 407791"/>
                <a:gd name="connsiteX10" fmla="*/ 204128 w 779087"/>
                <a:gd name="connsiteY10" fmla="*/ 14130 h 407791"/>
                <a:gd name="connsiteX11" fmla="*/ 220120 w 779087"/>
                <a:gd name="connsiteY11" fmla="*/ 73 h 40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9087" h="407791">
                  <a:moveTo>
                    <a:pt x="220120" y="73"/>
                  </a:moveTo>
                  <a:cubicBezTo>
                    <a:pt x="225519" y="-539"/>
                    <a:pt x="232649" y="2721"/>
                    <a:pt x="246502" y="9241"/>
                  </a:cubicBezTo>
                  <a:cubicBezTo>
                    <a:pt x="332067" y="48356"/>
                    <a:pt x="416815" y="89101"/>
                    <a:pt x="502380" y="128216"/>
                  </a:cubicBezTo>
                  <a:cubicBezTo>
                    <a:pt x="571239" y="159589"/>
                    <a:pt x="639690" y="192593"/>
                    <a:pt x="708550" y="223558"/>
                  </a:cubicBezTo>
                  <a:cubicBezTo>
                    <a:pt x="717105" y="227225"/>
                    <a:pt x="726070" y="229670"/>
                    <a:pt x="728921" y="239449"/>
                  </a:cubicBezTo>
                  <a:cubicBezTo>
                    <a:pt x="741145" y="244746"/>
                    <a:pt x="752960" y="251265"/>
                    <a:pt x="765591" y="255339"/>
                  </a:cubicBezTo>
                  <a:cubicBezTo>
                    <a:pt x="781890" y="260636"/>
                    <a:pt x="781483" y="268378"/>
                    <a:pt x="774556" y="282231"/>
                  </a:cubicBezTo>
                  <a:lnTo>
                    <a:pt x="715066" y="407791"/>
                  </a:lnTo>
                  <a:lnTo>
                    <a:pt x="0" y="407791"/>
                  </a:lnTo>
                  <a:lnTo>
                    <a:pt x="129565" y="158774"/>
                  </a:lnTo>
                  <a:cubicBezTo>
                    <a:pt x="154826" y="110695"/>
                    <a:pt x="180088" y="62616"/>
                    <a:pt x="204128" y="14130"/>
                  </a:cubicBezTo>
                  <a:cubicBezTo>
                    <a:pt x="211055" y="5166"/>
                    <a:pt x="214722" y="684"/>
                    <a:pt x="220120" y="73"/>
                  </a:cubicBezTo>
                  <a:close/>
                </a:path>
              </a:pathLst>
            </a:custGeom>
            <a:solidFill>
              <a:sysClr val="window" lastClr="FFFFFF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2CE7610-A039-0655-CFF4-D58B7F02B8C7}"/>
                </a:ext>
              </a:extLst>
            </p:cNvPr>
            <p:cNvSpPr/>
            <p:nvPr/>
          </p:nvSpPr>
          <p:spPr>
            <a:xfrm>
              <a:off x="4863278" y="5024451"/>
              <a:ext cx="2453282" cy="1663969"/>
            </a:xfrm>
            <a:custGeom>
              <a:avLst/>
              <a:gdLst>
                <a:gd name="connsiteX0" fmla="*/ 532166 w 2453282"/>
                <a:gd name="connsiteY0" fmla="*/ 402375 h 1663969"/>
                <a:gd name="connsiteX1" fmla="*/ 574910 w 2453282"/>
                <a:gd name="connsiteY1" fmla="*/ 445291 h 1663969"/>
                <a:gd name="connsiteX2" fmla="*/ 561465 w 2453282"/>
                <a:gd name="connsiteY2" fmla="*/ 514150 h 1663969"/>
                <a:gd name="connsiteX3" fmla="*/ 489753 w 2453282"/>
                <a:gd name="connsiteY3" fmla="*/ 661646 h 1663969"/>
                <a:gd name="connsiteX4" fmla="*/ 455935 w 2453282"/>
                <a:gd name="connsiteY4" fmla="*/ 913450 h 1663969"/>
                <a:gd name="connsiteX5" fmla="*/ 455935 w 2453282"/>
                <a:gd name="connsiteY5" fmla="*/ 948898 h 1663969"/>
                <a:gd name="connsiteX6" fmla="*/ 565946 w 2453282"/>
                <a:gd name="connsiteY6" fmla="*/ 741914 h 1663969"/>
                <a:gd name="connsiteX7" fmla="*/ 622989 w 2453282"/>
                <a:gd name="connsiteY7" fmla="*/ 553672 h 1663969"/>
                <a:gd name="connsiteX8" fmla="*/ 653141 w 2453282"/>
                <a:gd name="connsiteY8" fmla="*/ 499074 h 1663969"/>
                <a:gd name="connsiteX9" fmla="*/ 711406 w 2453282"/>
                <a:gd name="connsiteY9" fmla="*/ 480739 h 1663969"/>
                <a:gd name="connsiteX10" fmla="*/ 736667 w 2453282"/>
                <a:gd name="connsiteY10" fmla="*/ 527595 h 1663969"/>
                <a:gd name="connsiteX11" fmla="*/ 718739 w 2453282"/>
                <a:gd name="connsiteY11" fmla="*/ 674277 h 1663969"/>
                <a:gd name="connsiteX12" fmla="*/ 650289 w 2453282"/>
                <a:gd name="connsiteY12" fmla="*/ 970899 h 1663969"/>
                <a:gd name="connsiteX13" fmla="*/ 595282 w 2453282"/>
                <a:gd name="connsiteY13" fmla="*/ 1278931 h 1663969"/>
                <a:gd name="connsiteX14" fmla="*/ 595282 w 2453282"/>
                <a:gd name="connsiteY14" fmla="*/ 1287080 h 1663969"/>
                <a:gd name="connsiteX15" fmla="*/ 602617 w 2453282"/>
                <a:gd name="connsiteY15" fmla="*/ 1276079 h 1663969"/>
                <a:gd name="connsiteX16" fmla="*/ 709776 w 2453282"/>
                <a:gd name="connsiteY16" fmla="*/ 1009607 h 1663969"/>
                <a:gd name="connsiteX17" fmla="*/ 828751 w 2453282"/>
                <a:gd name="connsiteY17" fmla="*/ 915487 h 1663969"/>
                <a:gd name="connsiteX18" fmla="*/ 880905 w 2453282"/>
                <a:gd name="connsiteY18" fmla="*/ 919154 h 1663969"/>
                <a:gd name="connsiteX19" fmla="*/ 891498 w 2453282"/>
                <a:gd name="connsiteY19" fmla="*/ 941971 h 1663969"/>
                <a:gd name="connsiteX20" fmla="*/ 774153 w 2453282"/>
                <a:gd name="connsiteY20" fmla="*/ 1252039 h 1663969"/>
                <a:gd name="connsiteX21" fmla="*/ 642954 w 2453282"/>
                <a:gd name="connsiteY21" fmla="*/ 1508732 h 1663969"/>
                <a:gd name="connsiteX22" fmla="*/ 585912 w 2453282"/>
                <a:gd name="connsiteY22" fmla="*/ 1573516 h 1663969"/>
                <a:gd name="connsiteX23" fmla="*/ 506052 w 2453282"/>
                <a:gd name="connsiteY23" fmla="*/ 1650524 h 1663969"/>
                <a:gd name="connsiteX24" fmla="*/ 484457 w 2453282"/>
                <a:gd name="connsiteY24" fmla="*/ 1663969 h 1663969"/>
                <a:gd name="connsiteX25" fmla="*/ 19557 w 2453282"/>
                <a:gd name="connsiteY25" fmla="*/ 1447207 h 1663969"/>
                <a:gd name="connsiteX26" fmla="*/ 0 w 2453282"/>
                <a:gd name="connsiteY26" fmla="*/ 1437428 h 1663969"/>
                <a:gd name="connsiteX27" fmla="*/ 13039 w 2453282"/>
                <a:gd name="connsiteY27" fmla="*/ 1040574 h 1663969"/>
                <a:gd name="connsiteX28" fmla="*/ 57450 w 2453282"/>
                <a:gd name="connsiteY28" fmla="*/ 669795 h 1663969"/>
                <a:gd name="connsiteX29" fmla="*/ 104714 w 2453282"/>
                <a:gd name="connsiteY29" fmla="*/ 560599 h 1663969"/>
                <a:gd name="connsiteX30" fmla="*/ 152793 w 2453282"/>
                <a:gd name="connsiteY30" fmla="*/ 532485 h 1663969"/>
                <a:gd name="connsiteX31" fmla="*/ 191909 w 2453282"/>
                <a:gd name="connsiteY31" fmla="*/ 583009 h 1663969"/>
                <a:gd name="connsiteX32" fmla="*/ 185389 w 2453282"/>
                <a:gd name="connsiteY32" fmla="*/ 651460 h 1663969"/>
                <a:gd name="connsiteX33" fmla="*/ 235913 w 2453282"/>
                <a:gd name="connsiteY33" fmla="*/ 574453 h 1663969"/>
                <a:gd name="connsiteX34" fmla="*/ 314551 w 2453282"/>
                <a:gd name="connsiteY34" fmla="*/ 476257 h 1663969"/>
                <a:gd name="connsiteX35" fmla="*/ 354888 w 2453282"/>
                <a:gd name="connsiteY35" fmla="*/ 445698 h 1663969"/>
                <a:gd name="connsiteX36" fmla="*/ 424154 w 2453282"/>
                <a:gd name="connsiteY36" fmla="*/ 491741 h 1663969"/>
                <a:gd name="connsiteX37" fmla="*/ 475900 w 2453282"/>
                <a:gd name="connsiteY37" fmla="*/ 431845 h 1663969"/>
                <a:gd name="connsiteX38" fmla="*/ 508496 w 2453282"/>
                <a:gd name="connsiteY38" fmla="*/ 408213 h 1663969"/>
                <a:gd name="connsiteX39" fmla="*/ 532166 w 2453282"/>
                <a:gd name="connsiteY39" fmla="*/ 402375 h 1663969"/>
                <a:gd name="connsiteX40" fmla="*/ 2040094 w 2453282"/>
                <a:gd name="connsiteY40" fmla="*/ 1578 h 1663969"/>
                <a:gd name="connsiteX41" fmla="*/ 2089803 w 2453282"/>
                <a:gd name="connsiteY41" fmla="*/ 22358 h 1663969"/>
                <a:gd name="connsiteX42" fmla="*/ 2134622 w 2453282"/>
                <a:gd name="connsiteY42" fmla="*/ 98959 h 1663969"/>
                <a:gd name="connsiteX43" fmla="*/ 2141957 w 2453282"/>
                <a:gd name="connsiteY43" fmla="*/ 116071 h 1663969"/>
                <a:gd name="connsiteX44" fmla="*/ 2172515 w 2453282"/>
                <a:gd name="connsiteY44" fmla="*/ 73697 h 1663969"/>
                <a:gd name="connsiteX45" fmla="*/ 2223854 w 2453282"/>
                <a:gd name="connsiteY45" fmla="*/ 90810 h 1663969"/>
                <a:gd name="connsiteX46" fmla="*/ 2273562 w 2453282"/>
                <a:gd name="connsiteY46" fmla="*/ 167002 h 1663969"/>
                <a:gd name="connsiteX47" fmla="*/ 2326530 w 2453282"/>
                <a:gd name="connsiteY47" fmla="*/ 307164 h 1663969"/>
                <a:gd name="connsiteX48" fmla="*/ 2333864 w 2453282"/>
                <a:gd name="connsiteY48" fmla="*/ 328352 h 1663969"/>
                <a:gd name="connsiteX49" fmla="*/ 2338346 w 2453282"/>
                <a:gd name="connsiteY49" fmla="*/ 282718 h 1663969"/>
                <a:gd name="connsiteX50" fmla="*/ 2350570 w 2453282"/>
                <a:gd name="connsiteY50" fmla="*/ 250937 h 1663969"/>
                <a:gd name="connsiteX51" fmla="*/ 2396611 w 2453282"/>
                <a:gd name="connsiteY51" fmla="*/ 222823 h 1663969"/>
                <a:gd name="connsiteX52" fmla="*/ 2432874 w 2453282"/>
                <a:gd name="connsiteY52" fmla="*/ 257049 h 1663969"/>
                <a:gd name="connsiteX53" fmla="*/ 2453247 w 2453282"/>
                <a:gd name="connsiteY53" fmla="*/ 394766 h 1663969"/>
                <a:gd name="connsiteX54" fmla="*/ 2414132 w 2453282"/>
                <a:gd name="connsiteY54" fmla="*/ 698723 h 1663969"/>
                <a:gd name="connsiteX55" fmla="*/ 2327346 w 2453282"/>
                <a:gd name="connsiteY55" fmla="*/ 1097208 h 1663969"/>
                <a:gd name="connsiteX56" fmla="*/ 2326123 w 2453282"/>
                <a:gd name="connsiteY56" fmla="*/ 1107393 h 1663969"/>
                <a:gd name="connsiteX57" fmla="*/ 2176590 w 2453282"/>
                <a:gd name="connsiteY57" fmla="*/ 1159140 h 1663969"/>
                <a:gd name="connsiteX58" fmla="*/ 1839222 w 2453282"/>
                <a:gd name="connsiteY58" fmla="*/ 1271596 h 1663969"/>
                <a:gd name="connsiteX59" fmla="*/ 1813146 w 2453282"/>
                <a:gd name="connsiteY59" fmla="*/ 1276892 h 1663969"/>
                <a:gd name="connsiteX60" fmla="*/ 1672983 w 2453282"/>
                <a:gd name="connsiteY60" fmla="*/ 1034868 h 1663969"/>
                <a:gd name="connsiteX61" fmla="*/ 1617570 w 2453282"/>
                <a:gd name="connsiteY61" fmla="*/ 796918 h 1663969"/>
                <a:gd name="connsiteX62" fmla="*/ 1597198 w 2453282"/>
                <a:gd name="connsiteY62" fmla="*/ 527187 h 1663969"/>
                <a:gd name="connsiteX63" fmla="*/ 1579270 w 2453282"/>
                <a:gd name="connsiteY63" fmla="*/ 442031 h 1663969"/>
                <a:gd name="connsiteX64" fmla="*/ 1598013 w 2453282"/>
                <a:gd name="connsiteY64" fmla="*/ 416768 h 1663969"/>
                <a:gd name="connsiteX65" fmla="*/ 1695801 w 2453282"/>
                <a:gd name="connsiteY65" fmla="*/ 466478 h 1663969"/>
                <a:gd name="connsiteX66" fmla="*/ 1752029 w 2453282"/>
                <a:gd name="connsiteY66" fmla="*/ 612344 h 1663969"/>
                <a:gd name="connsiteX67" fmla="*/ 1772808 w 2453282"/>
                <a:gd name="connsiteY67" fmla="*/ 812401 h 1663969"/>
                <a:gd name="connsiteX68" fmla="*/ 1777290 w 2453282"/>
                <a:gd name="connsiteY68" fmla="*/ 842145 h 1663969"/>
                <a:gd name="connsiteX69" fmla="*/ 1787883 w 2453282"/>
                <a:gd name="connsiteY69" fmla="*/ 761878 h 1663969"/>
                <a:gd name="connsiteX70" fmla="*/ 1809886 w 2453282"/>
                <a:gd name="connsiteY70" fmla="*/ 251751 h 1663969"/>
                <a:gd name="connsiteX71" fmla="*/ 1824962 w 2453282"/>
                <a:gd name="connsiteY71" fmla="*/ 92032 h 1663969"/>
                <a:gd name="connsiteX72" fmla="*/ 1834741 w 2453282"/>
                <a:gd name="connsiteY72" fmla="*/ 61066 h 1663969"/>
                <a:gd name="connsiteX73" fmla="*/ 1906859 w 2453282"/>
                <a:gd name="connsiteY73" fmla="*/ 50065 h 1663969"/>
                <a:gd name="connsiteX74" fmla="*/ 1934972 w 2453282"/>
                <a:gd name="connsiteY74" fmla="*/ 135222 h 1663969"/>
                <a:gd name="connsiteX75" fmla="*/ 1943529 w 2453282"/>
                <a:gd name="connsiteY75" fmla="*/ 336501 h 1663969"/>
                <a:gd name="connsiteX76" fmla="*/ 1996905 w 2453282"/>
                <a:gd name="connsiteY76" fmla="*/ 549597 h 1663969"/>
                <a:gd name="connsiteX77" fmla="*/ 2040094 w 2453282"/>
                <a:gd name="connsiteY77" fmla="*/ 305942 h 1663969"/>
                <a:gd name="connsiteX78" fmla="*/ 2006683 w 2453282"/>
                <a:gd name="connsiteY78" fmla="*/ 122183 h 1663969"/>
                <a:gd name="connsiteX79" fmla="*/ 2003424 w 2453282"/>
                <a:gd name="connsiteY79" fmla="*/ 43953 h 1663969"/>
                <a:gd name="connsiteX80" fmla="*/ 2040094 w 2453282"/>
                <a:gd name="connsiteY80" fmla="*/ 1578 h 166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453282" h="1663969">
                  <a:moveTo>
                    <a:pt x="532166" y="402375"/>
                  </a:moveTo>
                  <a:cubicBezTo>
                    <a:pt x="554436" y="402126"/>
                    <a:pt x="571549" y="418093"/>
                    <a:pt x="574910" y="445291"/>
                  </a:cubicBezTo>
                  <a:cubicBezTo>
                    <a:pt x="577762" y="469738"/>
                    <a:pt x="571650" y="492555"/>
                    <a:pt x="561465" y="514150"/>
                  </a:cubicBezTo>
                  <a:cubicBezTo>
                    <a:pt x="537833" y="563451"/>
                    <a:pt x="512164" y="611938"/>
                    <a:pt x="489753" y="661646"/>
                  </a:cubicBezTo>
                  <a:cubicBezTo>
                    <a:pt x="454305" y="741914"/>
                    <a:pt x="453898" y="827478"/>
                    <a:pt x="455935" y="913450"/>
                  </a:cubicBezTo>
                  <a:cubicBezTo>
                    <a:pt x="456342" y="923228"/>
                    <a:pt x="455935" y="933414"/>
                    <a:pt x="455935" y="948898"/>
                  </a:cubicBezTo>
                  <a:cubicBezTo>
                    <a:pt x="503606" y="881261"/>
                    <a:pt x="542722" y="815662"/>
                    <a:pt x="565946" y="741914"/>
                  </a:cubicBezTo>
                  <a:cubicBezTo>
                    <a:pt x="585504" y="679166"/>
                    <a:pt x="603840" y="616419"/>
                    <a:pt x="622989" y="553672"/>
                  </a:cubicBezTo>
                  <a:cubicBezTo>
                    <a:pt x="629101" y="533707"/>
                    <a:pt x="638065" y="514557"/>
                    <a:pt x="653141" y="499074"/>
                  </a:cubicBezTo>
                  <a:cubicBezTo>
                    <a:pt x="669031" y="482369"/>
                    <a:pt x="688181" y="472590"/>
                    <a:pt x="711406" y="480739"/>
                  </a:cubicBezTo>
                  <a:cubicBezTo>
                    <a:pt x="733001" y="488481"/>
                    <a:pt x="735445" y="508853"/>
                    <a:pt x="736667" y="527595"/>
                  </a:cubicBezTo>
                  <a:cubicBezTo>
                    <a:pt x="740334" y="577304"/>
                    <a:pt x="729741" y="626198"/>
                    <a:pt x="718739" y="674277"/>
                  </a:cubicBezTo>
                  <a:cubicBezTo>
                    <a:pt x="696330" y="773287"/>
                    <a:pt x="671069" y="871482"/>
                    <a:pt x="650289" y="970899"/>
                  </a:cubicBezTo>
                  <a:cubicBezTo>
                    <a:pt x="629101" y="1072762"/>
                    <a:pt x="611173" y="1175846"/>
                    <a:pt x="595282" y="1278931"/>
                  </a:cubicBezTo>
                  <a:cubicBezTo>
                    <a:pt x="594876" y="1281375"/>
                    <a:pt x="595282" y="1284227"/>
                    <a:pt x="595282" y="1287080"/>
                  </a:cubicBezTo>
                  <a:cubicBezTo>
                    <a:pt x="601802" y="1285857"/>
                    <a:pt x="601394" y="1280560"/>
                    <a:pt x="602617" y="1276079"/>
                  </a:cubicBezTo>
                  <a:cubicBezTo>
                    <a:pt x="633583" y="1185217"/>
                    <a:pt x="660474" y="1092727"/>
                    <a:pt x="709776" y="1009607"/>
                  </a:cubicBezTo>
                  <a:cubicBezTo>
                    <a:pt x="737075" y="963566"/>
                    <a:pt x="772930" y="926895"/>
                    <a:pt x="828751" y="915487"/>
                  </a:cubicBezTo>
                  <a:cubicBezTo>
                    <a:pt x="846678" y="911819"/>
                    <a:pt x="864199" y="913857"/>
                    <a:pt x="880905" y="919154"/>
                  </a:cubicBezTo>
                  <a:cubicBezTo>
                    <a:pt x="891090" y="922414"/>
                    <a:pt x="899240" y="928524"/>
                    <a:pt x="891498" y="941971"/>
                  </a:cubicBezTo>
                  <a:cubicBezTo>
                    <a:pt x="834048" y="1038536"/>
                    <a:pt x="810009" y="1147732"/>
                    <a:pt x="774153" y="1252039"/>
                  </a:cubicBezTo>
                  <a:cubicBezTo>
                    <a:pt x="742779" y="1344123"/>
                    <a:pt x="704886" y="1432539"/>
                    <a:pt x="642954" y="1508732"/>
                  </a:cubicBezTo>
                  <a:cubicBezTo>
                    <a:pt x="623804" y="1530327"/>
                    <a:pt x="605061" y="1551921"/>
                    <a:pt x="585912" y="1573516"/>
                  </a:cubicBezTo>
                  <a:cubicBezTo>
                    <a:pt x="559427" y="1599185"/>
                    <a:pt x="532536" y="1625261"/>
                    <a:pt x="506052" y="1650524"/>
                  </a:cubicBezTo>
                  <a:cubicBezTo>
                    <a:pt x="499940" y="1656636"/>
                    <a:pt x="494236" y="1663969"/>
                    <a:pt x="484457" y="1663969"/>
                  </a:cubicBezTo>
                  <a:cubicBezTo>
                    <a:pt x="329626" y="1591851"/>
                    <a:pt x="174388" y="1519733"/>
                    <a:pt x="19557" y="1447207"/>
                  </a:cubicBezTo>
                  <a:cubicBezTo>
                    <a:pt x="13446" y="1443947"/>
                    <a:pt x="6520" y="1440688"/>
                    <a:pt x="0" y="1437428"/>
                  </a:cubicBezTo>
                  <a:cubicBezTo>
                    <a:pt x="3260" y="1305007"/>
                    <a:pt x="4889" y="1172994"/>
                    <a:pt x="13039" y="1040574"/>
                  </a:cubicBezTo>
                  <a:cubicBezTo>
                    <a:pt x="20780" y="916302"/>
                    <a:pt x="26077" y="791215"/>
                    <a:pt x="57450" y="669795"/>
                  </a:cubicBezTo>
                  <a:cubicBezTo>
                    <a:pt x="67229" y="631087"/>
                    <a:pt x="81083" y="593602"/>
                    <a:pt x="104714" y="560599"/>
                  </a:cubicBezTo>
                  <a:cubicBezTo>
                    <a:pt x="116530" y="543894"/>
                    <a:pt x="130384" y="529633"/>
                    <a:pt x="152793" y="532485"/>
                  </a:cubicBezTo>
                  <a:cubicBezTo>
                    <a:pt x="169092" y="534522"/>
                    <a:pt x="188649" y="561006"/>
                    <a:pt x="191909" y="583009"/>
                  </a:cubicBezTo>
                  <a:cubicBezTo>
                    <a:pt x="195168" y="606233"/>
                    <a:pt x="190686" y="628643"/>
                    <a:pt x="185389" y="651460"/>
                  </a:cubicBezTo>
                  <a:cubicBezTo>
                    <a:pt x="202094" y="625791"/>
                    <a:pt x="218800" y="599714"/>
                    <a:pt x="235913" y="574453"/>
                  </a:cubicBezTo>
                  <a:cubicBezTo>
                    <a:pt x="259545" y="539411"/>
                    <a:pt x="284400" y="506001"/>
                    <a:pt x="314551" y="476257"/>
                  </a:cubicBezTo>
                  <a:cubicBezTo>
                    <a:pt x="326774" y="464034"/>
                    <a:pt x="340220" y="453847"/>
                    <a:pt x="354888" y="445698"/>
                  </a:cubicBezTo>
                  <a:cubicBezTo>
                    <a:pt x="394004" y="424918"/>
                    <a:pt x="425784" y="445291"/>
                    <a:pt x="424154" y="491741"/>
                  </a:cubicBezTo>
                  <a:cubicBezTo>
                    <a:pt x="442489" y="470961"/>
                    <a:pt x="456750" y="449366"/>
                    <a:pt x="475900" y="431845"/>
                  </a:cubicBezTo>
                  <a:cubicBezTo>
                    <a:pt x="486086" y="422881"/>
                    <a:pt x="496273" y="413917"/>
                    <a:pt x="508496" y="408213"/>
                  </a:cubicBezTo>
                  <a:cubicBezTo>
                    <a:pt x="516747" y="404343"/>
                    <a:pt x="524743" y="402458"/>
                    <a:pt x="532166" y="402375"/>
                  </a:cubicBezTo>
                  <a:close/>
                  <a:moveTo>
                    <a:pt x="2040094" y="1578"/>
                  </a:moveTo>
                  <a:cubicBezTo>
                    <a:pt x="2061282" y="-4533"/>
                    <a:pt x="2076358" y="8098"/>
                    <a:pt x="2089803" y="22358"/>
                  </a:cubicBezTo>
                  <a:cubicBezTo>
                    <a:pt x="2110175" y="44768"/>
                    <a:pt x="2121991" y="72067"/>
                    <a:pt x="2134622" y="98959"/>
                  </a:cubicBezTo>
                  <a:cubicBezTo>
                    <a:pt x="2136659" y="103440"/>
                    <a:pt x="2138696" y="108330"/>
                    <a:pt x="2141957" y="116071"/>
                  </a:cubicBezTo>
                  <a:cubicBezTo>
                    <a:pt x="2143994" y="93662"/>
                    <a:pt x="2154179" y="79401"/>
                    <a:pt x="2172515" y="73697"/>
                  </a:cubicBezTo>
                  <a:cubicBezTo>
                    <a:pt x="2192887" y="67993"/>
                    <a:pt x="2209593" y="76142"/>
                    <a:pt x="2223854" y="90810"/>
                  </a:cubicBezTo>
                  <a:cubicBezTo>
                    <a:pt x="2245855" y="112811"/>
                    <a:pt x="2260524" y="139296"/>
                    <a:pt x="2273562" y="167002"/>
                  </a:cubicBezTo>
                  <a:cubicBezTo>
                    <a:pt x="2294750" y="212230"/>
                    <a:pt x="2311047" y="259494"/>
                    <a:pt x="2326530" y="307164"/>
                  </a:cubicBezTo>
                  <a:cubicBezTo>
                    <a:pt x="2328567" y="313276"/>
                    <a:pt x="2330605" y="319388"/>
                    <a:pt x="2333864" y="328352"/>
                  </a:cubicBezTo>
                  <a:cubicBezTo>
                    <a:pt x="2335494" y="310831"/>
                    <a:pt x="2336717" y="296571"/>
                    <a:pt x="2338346" y="282718"/>
                  </a:cubicBezTo>
                  <a:cubicBezTo>
                    <a:pt x="2339976" y="271310"/>
                    <a:pt x="2343643" y="260308"/>
                    <a:pt x="2350570" y="250937"/>
                  </a:cubicBezTo>
                  <a:cubicBezTo>
                    <a:pt x="2361978" y="235046"/>
                    <a:pt x="2376239" y="221193"/>
                    <a:pt x="2396611" y="222823"/>
                  </a:cubicBezTo>
                  <a:cubicBezTo>
                    <a:pt x="2416577" y="224046"/>
                    <a:pt x="2425948" y="240343"/>
                    <a:pt x="2432874" y="257049"/>
                  </a:cubicBezTo>
                  <a:cubicBezTo>
                    <a:pt x="2450802" y="301460"/>
                    <a:pt x="2453654" y="347910"/>
                    <a:pt x="2453247" y="394766"/>
                  </a:cubicBezTo>
                  <a:cubicBezTo>
                    <a:pt x="2451617" y="497443"/>
                    <a:pt x="2432874" y="598083"/>
                    <a:pt x="2414132" y="698723"/>
                  </a:cubicBezTo>
                  <a:cubicBezTo>
                    <a:pt x="2389278" y="832366"/>
                    <a:pt x="2359126" y="965195"/>
                    <a:pt x="2327346" y="1097208"/>
                  </a:cubicBezTo>
                  <a:cubicBezTo>
                    <a:pt x="2326530" y="1100467"/>
                    <a:pt x="2326530" y="1104135"/>
                    <a:pt x="2326123" y="1107393"/>
                  </a:cubicBezTo>
                  <a:cubicBezTo>
                    <a:pt x="2276414" y="1124507"/>
                    <a:pt x="2226706" y="1142434"/>
                    <a:pt x="2176590" y="1159140"/>
                  </a:cubicBezTo>
                  <a:cubicBezTo>
                    <a:pt x="2064134" y="1197032"/>
                    <a:pt x="1951678" y="1234517"/>
                    <a:pt x="1839222" y="1271596"/>
                  </a:cubicBezTo>
                  <a:cubicBezTo>
                    <a:pt x="1831074" y="1275263"/>
                    <a:pt x="1822924" y="1282189"/>
                    <a:pt x="1813146" y="1276892"/>
                  </a:cubicBezTo>
                  <a:cubicBezTo>
                    <a:pt x="1763030" y="1198255"/>
                    <a:pt x="1711283" y="1120432"/>
                    <a:pt x="1672983" y="1034868"/>
                  </a:cubicBezTo>
                  <a:cubicBezTo>
                    <a:pt x="1639165" y="959083"/>
                    <a:pt x="1623682" y="879223"/>
                    <a:pt x="1617570" y="796918"/>
                  </a:cubicBezTo>
                  <a:cubicBezTo>
                    <a:pt x="1611051" y="706872"/>
                    <a:pt x="1605347" y="616826"/>
                    <a:pt x="1597198" y="527187"/>
                  </a:cubicBezTo>
                  <a:cubicBezTo>
                    <a:pt x="1594754" y="498259"/>
                    <a:pt x="1585790" y="470144"/>
                    <a:pt x="1579270" y="442031"/>
                  </a:cubicBezTo>
                  <a:cubicBezTo>
                    <a:pt x="1574789" y="422880"/>
                    <a:pt x="1578048" y="416768"/>
                    <a:pt x="1598013" y="416768"/>
                  </a:cubicBezTo>
                  <a:cubicBezTo>
                    <a:pt x="1639165" y="416768"/>
                    <a:pt x="1670539" y="435919"/>
                    <a:pt x="1695801" y="466478"/>
                  </a:cubicBezTo>
                  <a:cubicBezTo>
                    <a:pt x="1730841" y="508852"/>
                    <a:pt x="1742250" y="560191"/>
                    <a:pt x="1752029" y="612344"/>
                  </a:cubicBezTo>
                  <a:cubicBezTo>
                    <a:pt x="1763844" y="678351"/>
                    <a:pt x="1768734" y="745580"/>
                    <a:pt x="1772808" y="812401"/>
                  </a:cubicBezTo>
                  <a:cubicBezTo>
                    <a:pt x="1773623" y="822587"/>
                    <a:pt x="1774846" y="832366"/>
                    <a:pt x="1777290" y="842145"/>
                  </a:cubicBezTo>
                  <a:cubicBezTo>
                    <a:pt x="1785031" y="816068"/>
                    <a:pt x="1785847" y="788769"/>
                    <a:pt x="1787883" y="761878"/>
                  </a:cubicBezTo>
                  <a:cubicBezTo>
                    <a:pt x="1802552" y="591972"/>
                    <a:pt x="1809886" y="422066"/>
                    <a:pt x="1809886" y="251751"/>
                  </a:cubicBezTo>
                  <a:cubicBezTo>
                    <a:pt x="1809886" y="198376"/>
                    <a:pt x="1811923" y="144593"/>
                    <a:pt x="1824962" y="92032"/>
                  </a:cubicBezTo>
                  <a:cubicBezTo>
                    <a:pt x="1827406" y="81438"/>
                    <a:pt x="1830258" y="70845"/>
                    <a:pt x="1834741" y="61066"/>
                  </a:cubicBezTo>
                  <a:cubicBezTo>
                    <a:pt x="1850223" y="28063"/>
                    <a:pt x="1881190" y="23173"/>
                    <a:pt x="1906859" y="50065"/>
                  </a:cubicBezTo>
                  <a:cubicBezTo>
                    <a:pt x="1929269" y="73697"/>
                    <a:pt x="1933343" y="104663"/>
                    <a:pt x="1934972" y="135222"/>
                  </a:cubicBezTo>
                  <a:cubicBezTo>
                    <a:pt x="1938639" y="202043"/>
                    <a:pt x="1939455" y="269272"/>
                    <a:pt x="1943529" y="336501"/>
                  </a:cubicBezTo>
                  <a:cubicBezTo>
                    <a:pt x="1948011" y="409027"/>
                    <a:pt x="1969606" y="477886"/>
                    <a:pt x="1996905" y="549597"/>
                  </a:cubicBezTo>
                  <a:cubicBezTo>
                    <a:pt x="2020945" y="466885"/>
                    <a:pt x="2043762" y="388654"/>
                    <a:pt x="2040094" y="305942"/>
                  </a:cubicBezTo>
                  <a:cubicBezTo>
                    <a:pt x="2037242" y="243195"/>
                    <a:pt x="2019314" y="183300"/>
                    <a:pt x="2006683" y="122183"/>
                  </a:cubicBezTo>
                  <a:cubicBezTo>
                    <a:pt x="2001387" y="96106"/>
                    <a:pt x="1996090" y="70437"/>
                    <a:pt x="2003424" y="43953"/>
                  </a:cubicBezTo>
                  <a:cubicBezTo>
                    <a:pt x="2009128" y="23581"/>
                    <a:pt x="2019314" y="7690"/>
                    <a:pt x="2040094" y="1578"/>
                  </a:cubicBezTo>
                  <a:close/>
                </a:path>
              </a:pathLst>
            </a:custGeom>
            <a:solidFill>
              <a:srgbClr val="FDCA93"/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4CAF4D2-09FB-8E75-FB75-771B05336561}"/>
                </a:ext>
              </a:extLst>
            </p:cNvPr>
            <p:cNvSpPr/>
            <p:nvPr/>
          </p:nvSpPr>
          <p:spPr>
            <a:xfrm>
              <a:off x="4805835" y="3545770"/>
              <a:ext cx="2650044" cy="1059772"/>
            </a:xfrm>
            <a:custGeom>
              <a:avLst/>
              <a:gdLst>
                <a:gd name="connsiteX0" fmla="*/ 2748080 w 2769805"/>
                <a:gd name="connsiteY0" fmla="*/ 0 h 1107666"/>
                <a:gd name="connsiteX1" fmla="*/ 2769374 w 2769805"/>
                <a:gd name="connsiteY1" fmla="*/ 22571 h 1107666"/>
                <a:gd name="connsiteX2" fmla="*/ 2667167 w 2769805"/>
                <a:gd name="connsiteY2" fmla="*/ 1082541 h 1107666"/>
                <a:gd name="connsiteX3" fmla="*/ 2647577 w 2769805"/>
                <a:gd name="connsiteY3" fmla="*/ 1101279 h 1107666"/>
                <a:gd name="connsiteX4" fmla="*/ 135843 w 2769805"/>
                <a:gd name="connsiteY4" fmla="*/ 1107667 h 1107666"/>
                <a:gd name="connsiteX5" fmla="*/ 110717 w 2769805"/>
                <a:gd name="connsiteY5" fmla="*/ 1085096 h 1107666"/>
                <a:gd name="connsiteX6" fmla="*/ 5529 w 2769805"/>
                <a:gd name="connsiteY6" fmla="*/ 48974 h 1107666"/>
                <a:gd name="connsiteX7" fmla="*/ 3826 w 2769805"/>
                <a:gd name="connsiteY7" fmla="*/ 11072 h 1107666"/>
                <a:gd name="connsiteX8" fmla="*/ 43005 w 2769805"/>
                <a:gd name="connsiteY8" fmla="*/ 8091 h 1107666"/>
                <a:gd name="connsiteX9" fmla="*/ 2748080 w 2769805"/>
                <a:gd name="connsiteY9" fmla="*/ 0 h 110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69805" h="1107666">
                  <a:moveTo>
                    <a:pt x="2748080" y="0"/>
                  </a:moveTo>
                  <a:cubicBezTo>
                    <a:pt x="2765966" y="0"/>
                    <a:pt x="2771503" y="2129"/>
                    <a:pt x="2769374" y="22571"/>
                  </a:cubicBezTo>
                  <a:cubicBezTo>
                    <a:pt x="2758301" y="121797"/>
                    <a:pt x="2671851" y="1019088"/>
                    <a:pt x="2667167" y="1082541"/>
                  </a:cubicBezTo>
                  <a:cubicBezTo>
                    <a:pt x="2665889" y="1097446"/>
                    <a:pt x="2662056" y="1101279"/>
                    <a:pt x="2647577" y="1101279"/>
                  </a:cubicBezTo>
                  <a:cubicBezTo>
                    <a:pt x="2514282" y="1101279"/>
                    <a:pt x="256362" y="1106815"/>
                    <a:pt x="135843" y="1107667"/>
                  </a:cubicBezTo>
                  <a:cubicBezTo>
                    <a:pt x="118382" y="1107667"/>
                    <a:pt x="112420" y="1104260"/>
                    <a:pt x="110717" y="1085096"/>
                  </a:cubicBezTo>
                  <a:cubicBezTo>
                    <a:pt x="103051" y="994814"/>
                    <a:pt x="14046" y="140109"/>
                    <a:pt x="5529" y="48974"/>
                  </a:cubicBezTo>
                  <a:cubicBezTo>
                    <a:pt x="4251" y="36198"/>
                    <a:pt x="-5118" y="18738"/>
                    <a:pt x="3826" y="11072"/>
                  </a:cubicBezTo>
                  <a:cubicBezTo>
                    <a:pt x="11917" y="4259"/>
                    <a:pt x="29377" y="8517"/>
                    <a:pt x="43005" y="8091"/>
                  </a:cubicBezTo>
                  <a:cubicBezTo>
                    <a:pt x="111569" y="8091"/>
                    <a:pt x="2492563" y="1703"/>
                    <a:pt x="2748080" y="0"/>
                  </a:cubicBezTo>
                  <a:close/>
                </a:path>
              </a:pathLst>
            </a:custGeom>
            <a:solidFill>
              <a:srgbClr val="AFD2C8"/>
            </a:solidFill>
            <a:ln w="42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6D2499D-6AA2-D783-F466-72DA95144704}"/>
                </a:ext>
              </a:extLst>
            </p:cNvPr>
            <p:cNvSpPr/>
            <p:nvPr/>
          </p:nvSpPr>
          <p:spPr>
            <a:xfrm>
              <a:off x="5816361" y="3545771"/>
              <a:ext cx="1639520" cy="1056893"/>
            </a:xfrm>
            <a:custGeom>
              <a:avLst/>
              <a:gdLst>
                <a:gd name="connsiteX0" fmla="*/ 1492947 w 1513733"/>
                <a:gd name="connsiteY0" fmla="*/ 0 h 1056893"/>
                <a:gd name="connsiteX1" fmla="*/ 1513321 w 1513733"/>
                <a:gd name="connsiteY1" fmla="*/ 21595 h 1056893"/>
                <a:gd name="connsiteX2" fmla="*/ 1415533 w 1513733"/>
                <a:gd name="connsiteY2" fmla="*/ 1035734 h 1056893"/>
                <a:gd name="connsiteX3" fmla="*/ 1396790 w 1513733"/>
                <a:gd name="connsiteY3" fmla="*/ 1053661 h 1056893"/>
                <a:gd name="connsiteX4" fmla="*/ 190641 w 1513733"/>
                <a:gd name="connsiteY4" fmla="*/ 1056412 h 1056893"/>
                <a:gd name="connsiteX5" fmla="*/ 0 w 1513733"/>
                <a:gd name="connsiteY5" fmla="*/ 1056893 h 1056893"/>
                <a:gd name="connsiteX6" fmla="*/ 938674 w 1513733"/>
                <a:gd name="connsiteY6" fmla="*/ 2073 h 1056893"/>
                <a:gd name="connsiteX7" fmla="*/ 994644 w 1513733"/>
                <a:gd name="connsiteY7" fmla="*/ 1897 h 1056893"/>
                <a:gd name="connsiteX8" fmla="*/ 1492947 w 1513733"/>
                <a:gd name="connsiteY8" fmla="*/ 0 h 1056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3733" h="1056893">
                  <a:moveTo>
                    <a:pt x="1492947" y="0"/>
                  </a:moveTo>
                  <a:cubicBezTo>
                    <a:pt x="1510060" y="0"/>
                    <a:pt x="1515358" y="2037"/>
                    <a:pt x="1513321" y="21595"/>
                  </a:cubicBezTo>
                  <a:cubicBezTo>
                    <a:pt x="1502727" y="116531"/>
                    <a:pt x="1420014" y="975024"/>
                    <a:pt x="1415533" y="1035734"/>
                  </a:cubicBezTo>
                  <a:cubicBezTo>
                    <a:pt x="1414310" y="1049994"/>
                    <a:pt x="1410643" y="1053661"/>
                    <a:pt x="1396790" y="1053661"/>
                  </a:cubicBezTo>
                  <a:cubicBezTo>
                    <a:pt x="1333024" y="1053661"/>
                    <a:pt x="761068" y="1054986"/>
                    <a:pt x="190641" y="1056412"/>
                  </a:cubicBezTo>
                  <a:lnTo>
                    <a:pt x="0" y="1056893"/>
                  </a:lnTo>
                  <a:lnTo>
                    <a:pt x="938674" y="2073"/>
                  </a:lnTo>
                  <a:lnTo>
                    <a:pt x="994644" y="1897"/>
                  </a:lnTo>
                  <a:cubicBezTo>
                    <a:pt x="1243615" y="1095"/>
                    <a:pt x="1431830" y="407"/>
                    <a:pt x="1492947" y="0"/>
                  </a:cubicBezTo>
                  <a:close/>
                </a:path>
              </a:pathLst>
            </a:custGeom>
            <a:solidFill>
              <a:srgbClr val="AFD2C8">
                <a:lumMod val="75000"/>
              </a:srgbClr>
            </a:solidFill>
            <a:ln w="425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41AC3F9F-D61D-FA7F-9296-93044934C83B}"/>
              </a:ext>
            </a:extLst>
          </p:cNvPr>
          <p:cNvSpPr/>
          <p:nvPr/>
        </p:nvSpPr>
        <p:spPr>
          <a:xfrm>
            <a:off x="1931923" y="1066013"/>
            <a:ext cx="186539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Audit AMPSR</a:t>
            </a:r>
            <a:endParaRPr lang="en-US" sz="2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chemeClr val="accent2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1CC1BE-84FC-D673-7857-8E58587594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08"/>
          <a:stretch/>
        </p:blipFill>
        <p:spPr>
          <a:xfrm>
            <a:off x="10142813" y="4563999"/>
            <a:ext cx="2049187" cy="215724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9675589-6E9B-0BA7-4A81-F7A8D43A5C4C}"/>
              </a:ext>
            </a:extLst>
          </p:cNvPr>
          <p:cNvGrpSpPr/>
          <p:nvPr/>
        </p:nvGrpSpPr>
        <p:grpSpPr>
          <a:xfrm>
            <a:off x="1744717" y="4947313"/>
            <a:ext cx="1752885" cy="1601609"/>
            <a:chOff x="1802212" y="5628193"/>
            <a:chExt cx="1393464" cy="1162702"/>
          </a:xfrm>
        </p:grpSpPr>
        <p:grpSp>
          <p:nvGrpSpPr>
            <p:cNvPr id="267" name="Google Shape;943;p33">
              <a:extLst>
                <a:ext uri="{FF2B5EF4-FFF2-40B4-BE49-F238E27FC236}">
                  <a16:creationId xmlns:a16="http://schemas.microsoft.com/office/drawing/2014/main" id="{14B090D9-9BBF-ACCE-B3FD-5776A9C5F10F}"/>
                </a:ext>
              </a:extLst>
            </p:cNvPr>
            <p:cNvGrpSpPr/>
            <p:nvPr/>
          </p:nvGrpSpPr>
          <p:grpSpPr>
            <a:xfrm rot="21053678">
              <a:off x="1802212" y="5628193"/>
              <a:ext cx="1393464" cy="1162702"/>
              <a:chOff x="2503812" y="4113455"/>
              <a:chExt cx="1094013" cy="1025045"/>
            </a:xfrm>
          </p:grpSpPr>
          <p:sp>
            <p:nvSpPr>
              <p:cNvPr id="272" name="Google Shape;944;p33">
                <a:extLst>
                  <a:ext uri="{FF2B5EF4-FFF2-40B4-BE49-F238E27FC236}">
                    <a16:creationId xmlns:a16="http://schemas.microsoft.com/office/drawing/2014/main" id="{6F231126-02CA-94DD-D2D5-975D956F625E}"/>
                  </a:ext>
                </a:extLst>
              </p:cNvPr>
              <p:cNvSpPr/>
              <p:nvPr/>
            </p:nvSpPr>
            <p:spPr>
              <a:xfrm>
                <a:off x="2612200" y="4898650"/>
                <a:ext cx="984100" cy="235275"/>
              </a:xfrm>
              <a:custGeom>
                <a:avLst/>
                <a:gdLst/>
                <a:ahLst/>
                <a:cxnLst/>
                <a:rect l="l" t="t" r="r" b="b"/>
                <a:pathLst>
                  <a:path w="39364" h="9411" extrusionOk="0">
                    <a:moveTo>
                      <a:pt x="6166" y="0"/>
                    </a:moveTo>
                    <a:cubicBezTo>
                      <a:pt x="6141" y="0"/>
                      <a:pt x="5339" y="652"/>
                      <a:pt x="5339" y="652"/>
                    </a:cubicBezTo>
                    <a:cubicBezTo>
                      <a:pt x="4688" y="2882"/>
                      <a:pt x="2357" y="5965"/>
                      <a:pt x="1" y="6617"/>
                    </a:cubicBezTo>
                    <a:cubicBezTo>
                      <a:pt x="5966" y="7068"/>
                      <a:pt x="13259" y="8321"/>
                      <a:pt x="19224" y="8797"/>
                    </a:cubicBezTo>
                    <a:cubicBezTo>
                      <a:pt x="22532" y="9048"/>
                      <a:pt x="25841" y="9248"/>
                      <a:pt x="29149" y="9349"/>
                    </a:cubicBezTo>
                    <a:cubicBezTo>
                      <a:pt x="29759" y="9367"/>
                      <a:pt x="30670" y="9411"/>
                      <a:pt x="31701" y="9411"/>
                    </a:cubicBezTo>
                    <a:cubicBezTo>
                      <a:pt x="34944" y="9411"/>
                      <a:pt x="39363" y="8971"/>
                      <a:pt x="39249" y="5890"/>
                    </a:cubicBezTo>
                    <a:lnTo>
                      <a:pt x="39224" y="5890"/>
                    </a:lnTo>
                    <a:cubicBezTo>
                      <a:pt x="28021" y="4988"/>
                      <a:pt x="17069" y="2682"/>
                      <a:pt x="6166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3" name="Google Shape;945;p33">
                <a:extLst>
                  <a:ext uri="{FF2B5EF4-FFF2-40B4-BE49-F238E27FC236}">
                    <a16:creationId xmlns:a16="http://schemas.microsoft.com/office/drawing/2014/main" id="{AF48D13E-D4AD-F5B1-DEFA-7092B54AB067}"/>
                  </a:ext>
                </a:extLst>
              </p:cNvPr>
              <p:cNvSpPr/>
              <p:nvPr/>
            </p:nvSpPr>
            <p:spPr>
              <a:xfrm>
                <a:off x="2607825" y="4893625"/>
                <a:ext cx="990000" cy="244875"/>
              </a:xfrm>
              <a:custGeom>
                <a:avLst/>
                <a:gdLst/>
                <a:ahLst/>
                <a:cxnLst/>
                <a:rect l="l" t="t" r="r" b="b"/>
                <a:pathLst>
                  <a:path w="39600" h="9795" extrusionOk="0">
                    <a:moveTo>
                      <a:pt x="6379" y="398"/>
                    </a:moveTo>
                    <a:lnTo>
                      <a:pt x="6379" y="398"/>
                    </a:lnTo>
                    <a:cubicBezTo>
                      <a:pt x="9057" y="1067"/>
                      <a:pt x="11759" y="1687"/>
                      <a:pt x="14462" y="2306"/>
                    </a:cubicBezTo>
                    <a:cubicBezTo>
                      <a:pt x="17218" y="2908"/>
                      <a:pt x="19950" y="3509"/>
                      <a:pt x="22707" y="4011"/>
                    </a:cubicBezTo>
                    <a:cubicBezTo>
                      <a:pt x="28194" y="5008"/>
                      <a:pt x="33731" y="5807"/>
                      <a:pt x="39293" y="6235"/>
                    </a:cubicBezTo>
                    <a:lnTo>
                      <a:pt x="39293" y="6235"/>
                    </a:lnTo>
                    <a:cubicBezTo>
                      <a:pt x="39281" y="6246"/>
                      <a:pt x="39274" y="6252"/>
                      <a:pt x="39274" y="6266"/>
                    </a:cubicBezTo>
                    <a:lnTo>
                      <a:pt x="39274" y="6392"/>
                    </a:lnTo>
                    <a:cubicBezTo>
                      <a:pt x="39249" y="6492"/>
                      <a:pt x="39249" y="6592"/>
                      <a:pt x="39224" y="6692"/>
                    </a:cubicBezTo>
                    <a:cubicBezTo>
                      <a:pt x="39199" y="6893"/>
                      <a:pt x="39123" y="7068"/>
                      <a:pt x="39023" y="7269"/>
                    </a:cubicBezTo>
                    <a:cubicBezTo>
                      <a:pt x="38848" y="7620"/>
                      <a:pt x="38572" y="7920"/>
                      <a:pt x="38246" y="8171"/>
                    </a:cubicBezTo>
                    <a:cubicBezTo>
                      <a:pt x="37595" y="8647"/>
                      <a:pt x="36767" y="8898"/>
                      <a:pt x="35965" y="9073"/>
                    </a:cubicBezTo>
                    <a:cubicBezTo>
                      <a:pt x="34654" y="9352"/>
                      <a:pt x="33295" y="9441"/>
                      <a:pt x="31939" y="9441"/>
                    </a:cubicBezTo>
                    <a:cubicBezTo>
                      <a:pt x="31585" y="9441"/>
                      <a:pt x="31231" y="9435"/>
                      <a:pt x="30878" y="9424"/>
                    </a:cubicBezTo>
                    <a:cubicBezTo>
                      <a:pt x="29173" y="9374"/>
                      <a:pt x="27469" y="9324"/>
                      <a:pt x="25740" y="9224"/>
                    </a:cubicBezTo>
                    <a:lnTo>
                      <a:pt x="20627" y="8948"/>
                    </a:lnTo>
                    <a:cubicBezTo>
                      <a:pt x="18898" y="8873"/>
                      <a:pt x="17218" y="8697"/>
                      <a:pt x="15514" y="8497"/>
                    </a:cubicBezTo>
                    <a:cubicBezTo>
                      <a:pt x="13810" y="8296"/>
                      <a:pt x="12106" y="8071"/>
                      <a:pt x="10401" y="7845"/>
                    </a:cubicBezTo>
                    <a:cubicBezTo>
                      <a:pt x="7272" y="7405"/>
                      <a:pt x="4121" y="6986"/>
                      <a:pt x="969" y="6707"/>
                    </a:cubicBezTo>
                    <a:lnTo>
                      <a:pt x="969" y="6707"/>
                    </a:lnTo>
                    <a:cubicBezTo>
                      <a:pt x="1378" y="6510"/>
                      <a:pt x="1757" y="6260"/>
                      <a:pt x="2106" y="5991"/>
                    </a:cubicBezTo>
                    <a:cubicBezTo>
                      <a:pt x="2657" y="5565"/>
                      <a:pt x="3158" y="5088"/>
                      <a:pt x="3609" y="4537"/>
                    </a:cubicBezTo>
                    <a:cubicBezTo>
                      <a:pt x="4061" y="4011"/>
                      <a:pt x="4487" y="3434"/>
                      <a:pt x="4837" y="2833"/>
                    </a:cubicBezTo>
                    <a:cubicBezTo>
                      <a:pt x="5181" y="2245"/>
                      <a:pt x="5476" y="1633"/>
                      <a:pt x="5676" y="973"/>
                    </a:cubicBezTo>
                    <a:lnTo>
                      <a:pt x="5676" y="973"/>
                    </a:lnTo>
                    <a:lnTo>
                      <a:pt x="6379" y="398"/>
                    </a:lnTo>
                    <a:close/>
                    <a:moveTo>
                      <a:pt x="6366" y="1"/>
                    </a:moveTo>
                    <a:cubicBezTo>
                      <a:pt x="6316" y="1"/>
                      <a:pt x="6266" y="1"/>
                      <a:pt x="6216" y="51"/>
                    </a:cubicBezTo>
                    <a:lnTo>
                      <a:pt x="6191" y="51"/>
                    </a:lnTo>
                    <a:lnTo>
                      <a:pt x="5389" y="727"/>
                    </a:lnTo>
                    <a:cubicBezTo>
                      <a:pt x="5364" y="752"/>
                      <a:pt x="5339" y="778"/>
                      <a:pt x="5339" y="803"/>
                    </a:cubicBezTo>
                    <a:cubicBezTo>
                      <a:pt x="5138" y="1454"/>
                      <a:pt x="4863" y="2081"/>
                      <a:pt x="4512" y="2657"/>
                    </a:cubicBezTo>
                    <a:cubicBezTo>
                      <a:pt x="4186" y="3234"/>
                      <a:pt x="3785" y="3785"/>
                      <a:pt x="3334" y="4311"/>
                    </a:cubicBezTo>
                    <a:cubicBezTo>
                      <a:pt x="2908" y="4838"/>
                      <a:pt x="2431" y="5314"/>
                      <a:pt x="1880" y="5715"/>
                    </a:cubicBezTo>
                    <a:cubicBezTo>
                      <a:pt x="1354" y="6116"/>
                      <a:pt x="777" y="6467"/>
                      <a:pt x="126" y="6642"/>
                    </a:cubicBezTo>
                    <a:cubicBezTo>
                      <a:pt x="76" y="6667"/>
                      <a:pt x="25" y="6742"/>
                      <a:pt x="0" y="6793"/>
                    </a:cubicBezTo>
                    <a:cubicBezTo>
                      <a:pt x="0" y="6893"/>
                      <a:pt x="76" y="6993"/>
                      <a:pt x="176" y="6993"/>
                    </a:cubicBezTo>
                    <a:cubicBezTo>
                      <a:pt x="3584" y="7244"/>
                      <a:pt x="6968" y="7720"/>
                      <a:pt x="10376" y="8121"/>
                    </a:cubicBezTo>
                    <a:cubicBezTo>
                      <a:pt x="12081" y="8321"/>
                      <a:pt x="13785" y="8547"/>
                      <a:pt x="15489" y="8722"/>
                    </a:cubicBezTo>
                    <a:cubicBezTo>
                      <a:pt x="17193" y="8923"/>
                      <a:pt x="18898" y="9048"/>
                      <a:pt x="20602" y="9224"/>
                    </a:cubicBezTo>
                    <a:cubicBezTo>
                      <a:pt x="24011" y="9550"/>
                      <a:pt x="27444" y="9675"/>
                      <a:pt x="30878" y="9775"/>
                    </a:cubicBezTo>
                    <a:cubicBezTo>
                      <a:pt x="31276" y="9787"/>
                      <a:pt x="31675" y="9794"/>
                      <a:pt x="32075" y="9794"/>
                    </a:cubicBezTo>
                    <a:cubicBezTo>
                      <a:pt x="33389" y="9794"/>
                      <a:pt x="34715" y="9712"/>
                      <a:pt x="36041" y="9424"/>
                    </a:cubicBezTo>
                    <a:cubicBezTo>
                      <a:pt x="36868" y="9249"/>
                      <a:pt x="37720" y="8973"/>
                      <a:pt x="38447" y="8422"/>
                    </a:cubicBezTo>
                    <a:cubicBezTo>
                      <a:pt x="38823" y="8171"/>
                      <a:pt x="39123" y="7820"/>
                      <a:pt x="39324" y="7394"/>
                    </a:cubicBezTo>
                    <a:cubicBezTo>
                      <a:pt x="39424" y="7194"/>
                      <a:pt x="39499" y="6968"/>
                      <a:pt x="39549" y="6768"/>
                    </a:cubicBezTo>
                    <a:cubicBezTo>
                      <a:pt x="39575" y="6642"/>
                      <a:pt x="39575" y="6542"/>
                      <a:pt x="39600" y="6417"/>
                    </a:cubicBezTo>
                    <a:cubicBezTo>
                      <a:pt x="39600" y="6341"/>
                      <a:pt x="39600" y="6316"/>
                      <a:pt x="39600" y="6241"/>
                    </a:cubicBezTo>
                    <a:cubicBezTo>
                      <a:pt x="39600" y="6141"/>
                      <a:pt x="39575" y="6041"/>
                      <a:pt x="39549" y="5966"/>
                    </a:cubicBezTo>
                    <a:cubicBezTo>
                      <a:pt x="39514" y="5948"/>
                      <a:pt x="39479" y="5930"/>
                      <a:pt x="39443" y="5930"/>
                    </a:cubicBezTo>
                    <a:cubicBezTo>
                      <a:pt x="39428" y="5930"/>
                      <a:pt x="39414" y="5933"/>
                      <a:pt x="39399" y="5940"/>
                    </a:cubicBezTo>
                    <a:cubicBezTo>
                      <a:pt x="33835" y="5464"/>
                      <a:pt x="28296" y="4637"/>
                      <a:pt x="22782" y="3610"/>
                    </a:cubicBezTo>
                    <a:cubicBezTo>
                      <a:pt x="20026" y="3083"/>
                      <a:pt x="17294" y="2532"/>
                      <a:pt x="14562" y="1930"/>
                    </a:cubicBezTo>
                    <a:cubicBezTo>
                      <a:pt x="11830" y="1329"/>
                      <a:pt x="9098" y="677"/>
                      <a:pt x="636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4" name="Google Shape;946;p33">
                <a:extLst>
                  <a:ext uri="{FF2B5EF4-FFF2-40B4-BE49-F238E27FC236}">
                    <a16:creationId xmlns:a16="http://schemas.microsoft.com/office/drawing/2014/main" id="{B34D4D22-8551-1A6C-80AC-202D91A4E61F}"/>
                  </a:ext>
                </a:extLst>
              </p:cNvPr>
              <p:cNvSpPr/>
              <p:nvPr/>
            </p:nvSpPr>
            <p:spPr>
              <a:xfrm>
                <a:off x="2503812" y="4113455"/>
                <a:ext cx="1038875" cy="879225"/>
              </a:xfrm>
              <a:custGeom>
                <a:avLst/>
                <a:gdLst/>
                <a:ahLst/>
                <a:cxnLst/>
                <a:rect l="l" t="t" r="r" b="b"/>
                <a:pathLst>
                  <a:path w="41555" h="35169" extrusionOk="0">
                    <a:moveTo>
                      <a:pt x="40702" y="1"/>
                    </a:moveTo>
                    <a:cubicBezTo>
                      <a:pt x="27143" y="126"/>
                      <a:pt x="13660" y="652"/>
                      <a:pt x="101" y="1078"/>
                    </a:cubicBezTo>
                    <a:cubicBezTo>
                      <a:pt x="76" y="1078"/>
                      <a:pt x="51" y="1078"/>
                      <a:pt x="25" y="1053"/>
                    </a:cubicBezTo>
                    <a:lnTo>
                      <a:pt x="0" y="1078"/>
                    </a:lnTo>
                    <a:cubicBezTo>
                      <a:pt x="51" y="1103"/>
                      <a:pt x="101" y="1153"/>
                      <a:pt x="101" y="1254"/>
                    </a:cubicBezTo>
                    <a:cubicBezTo>
                      <a:pt x="752" y="7845"/>
                      <a:pt x="577" y="14612"/>
                      <a:pt x="802" y="21254"/>
                    </a:cubicBezTo>
                    <a:cubicBezTo>
                      <a:pt x="903" y="24537"/>
                      <a:pt x="878" y="27870"/>
                      <a:pt x="1103" y="31154"/>
                    </a:cubicBezTo>
                    <a:cubicBezTo>
                      <a:pt x="1236" y="33346"/>
                      <a:pt x="2622" y="35168"/>
                      <a:pt x="4511" y="35168"/>
                    </a:cubicBezTo>
                    <a:cubicBezTo>
                      <a:pt x="5127" y="35168"/>
                      <a:pt x="5795" y="34975"/>
                      <a:pt x="6492" y="34537"/>
                    </a:cubicBezTo>
                    <a:cubicBezTo>
                      <a:pt x="7995" y="33585"/>
                      <a:pt x="8772" y="31780"/>
                      <a:pt x="9324" y="30151"/>
                    </a:cubicBezTo>
                    <a:cubicBezTo>
                      <a:pt x="9374" y="30051"/>
                      <a:pt x="9399" y="29926"/>
                      <a:pt x="9474" y="29926"/>
                    </a:cubicBezTo>
                    <a:cubicBezTo>
                      <a:pt x="9491" y="29859"/>
                      <a:pt x="9563" y="29836"/>
                      <a:pt x="9654" y="29836"/>
                    </a:cubicBezTo>
                    <a:cubicBezTo>
                      <a:pt x="9700" y="29836"/>
                      <a:pt x="9750" y="29842"/>
                      <a:pt x="9800" y="29850"/>
                    </a:cubicBezTo>
                    <a:cubicBezTo>
                      <a:pt x="20376" y="31454"/>
                      <a:pt x="30878" y="33284"/>
                      <a:pt x="41555" y="34236"/>
                    </a:cubicBezTo>
                    <a:cubicBezTo>
                      <a:pt x="41128" y="31880"/>
                      <a:pt x="41304" y="29525"/>
                      <a:pt x="41404" y="27144"/>
                    </a:cubicBezTo>
                    <a:cubicBezTo>
                      <a:pt x="41479" y="24186"/>
                      <a:pt x="41529" y="21229"/>
                      <a:pt x="41504" y="18246"/>
                    </a:cubicBezTo>
                    <a:cubicBezTo>
                      <a:pt x="41454" y="12156"/>
                      <a:pt x="40928" y="6091"/>
                      <a:pt x="40702" y="1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5" name="Google Shape;947;p33">
                <a:extLst>
                  <a:ext uri="{FF2B5EF4-FFF2-40B4-BE49-F238E27FC236}">
                    <a16:creationId xmlns:a16="http://schemas.microsoft.com/office/drawing/2014/main" id="{1818D721-E5E5-4EEA-5C26-E719DE0F3813}"/>
                  </a:ext>
                </a:extLst>
              </p:cNvPr>
              <p:cNvSpPr/>
              <p:nvPr/>
            </p:nvSpPr>
            <p:spPr>
              <a:xfrm>
                <a:off x="2505075" y="4180600"/>
                <a:ext cx="1047650" cy="887125"/>
              </a:xfrm>
              <a:custGeom>
                <a:avLst/>
                <a:gdLst/>
                <a:ahLst/>
                <a:cxnLst/>
                <a:rect l="l" t="t" r="r" b="b"/>
                <a:pathLst>
                  <a:path w="41906" h="35485" extrusionOk="0">
                    <a:moveTo>
                      <a:pt x="40684" y="377"/>
                    </a:moveTo>
                    <a:cubicBezTo>
                      <a:pt x="40913" y="6408"/>
                      <a:pt x="41430" y="12415"/>
                      <a:pt x="41504" y="18421"/>
                    </a:cubicBezTo>
                    <a:cubicBezTo>
                      <a:pt x="41504" y="21103"/>
                      <a:pt x="41479" y="23760"/>
                      <a:pt x="41404" y="26416"/>
                    </a:cubicBezTo>
                    <a:cubicBezTo>
                      <a:pt x="41379" y="27745"/>
                      <a:pt x="41304" y="29098"/>
                      <a:pt x="41278" y="30426"/>
                    </a:cubicBezTo>
                    <a:cubicBezTo>
                      <a:pt x="41255" y="31690"/>
                      <a:pt x="41299" y="32976"/>
                      <a:pt x="41497" y="34241"/>
                    </a:cubicBezTo>
                    <a:lnTo>
                      <a:pt x="41497" y="34241"/>
                    </a:lnTo>
                    <a:cubicBezTo>
                      <a:pt x="36203" y="33742"/>
                      <a:pt x="30909" y="33048"/>
                      <a:pt x="25639" y="32256"/>
                    </a:cubicBezTo>
                    <a:lnTo>
                      <a:pt x="17619" y="31103"/>
                    </a:lnTo>
                    <a:cubicBezTo>
                      <a:pt x="16291" y="30903"/>
                      <a:pt x="14963" y="30677"/>
                      <a:pt x="13609" y="30476"/>
                    </a:cubicBezTo>
                    <a:lnTo>
                      <a:pt x="11604" y="30151"/>
                    </a:lnTo>
                    <a:lnTo>
                      <a:pt x="10627" y="30000"/>
                    </a:lnTo>
                    <a:lnTo>
                      <a:pt x="10125" y="29925"/>
                    </a:lnTo>
                    <a:cubicBezTo>
                      <a:pt x="10025" y="29925"/>
                      <a:pt x="9950" y="29900"/>
                      <a:pt x="9850" y="29900"/>
                    </a:cubicBezTo>
                    <a:lnTo>
                      <a:pt x="9699" y="29900"/>
                    </a:lnTo>
                    <a:cubicBezTo>
                      <a:pt x="9647" y="29918"/>
                      <a:pt x="9582" y="29947"/>
                      <a:pt x="9539" y="29998"/>
                    </a:cubicBezTo>
                    <a:lnTo>
                      <a:pt x="9539" y="29998"/>
                    </a:lnTo>
                    <a:cubicBezTo>
                      <a:pt x="9500" y="30015"/>
                      <a:pt x="9463" y="30036"/>
                      <a:pt x="9449" y="30050"/>
                    </a:cubicBezTo>
                    <a:cubicBezTo>
                      <a:pt x="9424" y="30101"/>
                      <a:pt x="9424" y="30151"/>
                      <a:pt x="9399" y="30176"/>
                    </a:cubicBezTo>
                    <a:lnTo>
                      <a:pt x="9348" y="30326"/>
                    </a:lnTo>
                    <a:lnTo>
                      <a:pt x="9223" y="30652"/>
                    </a:lnTo>
                    <a:cubicBezTo>
                      <a:pt x="9148" y="30877"/>
                      <a:pt x="9073" y="31078"/>
                      <a:pt x="8998" y="31278"/>
                    </a:cubicBezTo>
                    <a:cubicBezTo>
                      <a:pt x="8822" y="31705"/>
                      <a:pt x="8622" y="32106"/>
                      <a:pt x="8421" y="32507"/>
                    </a:cubicBezTo>
                    <a:cubicBezTo>
                      <a:pt x="7970" y="33284"/>
                      <a:pt x="7419" y="34010"/>
                      <a:pt x="6692" y="34512"/>
                    </a:cubicBezTo>
                    <a:cubicBezTo>
                      <a:pt x="6087" y="34908"/>
                      <a:pt x="5377" y="35200"/>
                      <a:pt x="4651" y="35200"/>
                    </a:cubicBezTo>
                    <a:cubicBezTo>
                      <a:pt x="4504" y="35200"/>
                      <a:pt x="4358" y="35188"/>
                      <a:pt x="4211" y="35163"/>
                    </a:cubicBezTo>
                    <a:cubicBezTo>
                      <a:pt x="3358" y="35013"/>
                      <a:pt x="2632" y="34436"/>
                      <a:pt x="2155" y="33685"/>
                    </a:cubicBezTo>
                    <a:cubicBezTo>
                      <a:pt x="1679" y="32958"/>
                      <a:pt x="1454" y="32080"/>
                      <a:pt x="1404" y="31203"/>
                    </a:cubicBezTo>
                    <a:cubicBezTo>
                      <a:pt x="1353" y="30276"/>
                      <a:pt x="1303" y="29374"/>
                      <a:pt x="1278" y="28471"/>
                    </a:cubicBezTo>
                    <a:cubicBezTo>
                      <a:pt x="1203" y="26667"/>
                      <a:pt x="1203" y="24837"/>
                      <a:pt x="1153" y="23033"/>
                    </a:cubicBezTo>
                    <a:cubicBezTo>
                      <a:pt x="1028" y="19374"/>
                      <a:pt x="1003" y="15765"/>
                      <a:pt x="952" y="12105"/>
                    </a:cubicBezTo>
                    <a:cubicBezTo>
                      <a:pt x="927" y="10301"/>
                      <a:pt x="877" y="8471"/>
                      <a:pt x="802" y="6667"/>
                    </a:cubicBezTo>
                    <a:cubicBezTo>
                      <a:pt x="752" y="5740"/>
                      <a:pt x="702" y="4837"/>
                      <a:pt x="652" y="3935"/>
                    </a:cubicBezTo>
                    <a:lnTo>
                      <a:pt x="551" y="2557"/>
                    </a:lnTo>
                    <a:lnTo>
                      <a:pt x="476" y="1880"/>
                    </a:lnTo>
                    <a:lnTo>
                      <a:pt x="451" y="1529"/>
                    </a:lnTo>
                    <a:cubicBezTo>
                      <a:pt x="451" y="1496"/>
                      <a:pt x="451" y="1474"/>
                      <a:pt x="444" y="1434"/>
                    </a:cubicBezTo>
                    <a:lnTo>
                      <a:pt x="444" y="1434"/>
                    </a:lnTo>
                    <a:lnTo>
                      <a:pt x="476" y="1429"/>
                    </a:lnTo>
                    <a:lnTo>
                      <a:pt x="802" y="1429"/>
                    </a:lnTo>
                    <a:lnTo>
                      <a:pt x="1429" y="1404"/>
                    </a:lnTo>
                    <a:lnTo>
                      <a:pt x="2707" y="1354"/>
                    </a:lnTo>
                    <a:lnTo>
                      <a:pt x="5263" y="1278"/>
                    </a:lnTo>
                    <a:lnTo>
                      <a:pt x="10351" y="1128"/>
                    </a:lnTo>
                    <a:lnTo>
                      <a:pt x="20526" y="802"/>
                    </a:lnTo>
                    <a:cubicBezTo>
                      <a:pt x="27237" y="628"/>
                      <a:pt x="33972" y="430"/>
                      <a:pt x="40684" y="377"/>
                    </a:cubicBezTo>
                    <a:close/>
                    <a:moveTo>
                      <a:pt x="40852" y="0"/>
                    </a:moveTo>
                    <a:cubicBezTo>
                      <a:pt x="34060" y="50"/>
                      <a:pt x="27293" y="176"/>
                      <a:pt x="20501" y="401"/>
                    </a:cubicBezTo>
                    <a:lnTo>
                      <a:pt x="251" y="1078"/>
                    </a:lnTo>
                    <a:lnTo>
                      <a:pt x="25" y="1078"/>
                    </a:lnTo>
                    <a:lnTo>
                      <a:pt x="0" y="1153"/>
                    </a:lnTo>
                    <a:lnTo>
                      <a:pt x="0" y="1178"/>
                    </a:lnTo>
                    <a:lnTo>
                      <a:pt x="75" y="1429"/>
                    </a:lnTo>
                    <a:lnTo>
                      <a:pt x="276" y="3960"/>
                    </a:lnTo>
                    <a:cubicBezTo>
                      <a:pt x="351" y="4862"/>
                      <a:pt x="401" y="5765"/>
                      <a:pt x="426" y="6667"/>
                    </a:cubicBezTo>
                    <a:cubicBezTo>
                      <a:pt x="526" y="8496"/>
                      <a:pt x="551" y="10301"/>
                      <a:pt x="602" y="12131"/>
                    </a:cubicBezTo>
                    <a:cubicBezTo>
                      <a:pt x="652" y="15765"/>
                      <a:pt x="702" y="19399"/>
                      <a:pt x="802" y="23033"/>
                    </a:cubicBezTo>
                    <a:cubicBezTo>
                      <a:pt x="852" y="24837"/>
                      <a:pt x="877" y="26667"/>
                      <a:pt x="927" y="28497"/>
                    </a:cubicBezTo>
                    <a:cubicBezTo>
                      <a:pt x="978" y="29399"/>
                      <a:pt x="1003" y="30301"/>
                      <a:pt x="1078" y="31203"/>
                    </a:cubicBezTo>
                    <a:cubicBezTo>
                      <a:pt x="1128" y="32131"/>
                      <a:pt x="1379" y="33083"/>
                      <a:pt x="1905" y="33860"/>
                    </a:cubicBezTo>
                    <a:cubicBezTo>
                      <a:pt x="2406" y="34662"/>
                      <a:pt x="3208" y="35314"/>
                      <a:pt x="4160" y="35439"/>
                    </a:cubicBezTo>
                    <a:cubicBezTo>
                      <a:pt x="4334" y="35470"/>
                      <a:pt x="4506" y="35485"/>
                      <a:pt x="4677" y="35485"/>
                    </a:cubicBezTo>
                    <a:cubicBezTo>
                      <a:pt x="5469" y="35485"/>
                      <a:pt x="6223" y="35170"/>
                      <a:pt x="6842" y="34737"/>
                    </a:cubicBezTo>
                    <a:cubicBezTo>
                      <a:pt x="7619" y="34211"/>
                      <a:pt x="8196" y="33434"/>
                      <a:pt x="8647" y="32632"/>
                    </a:cubicBezTo>
                    <a:cubicBezTo>
                      <a:pt x="8872" y="32231"/>
                      <a:pt x="9048" y="31805"/>
                      <a:pt x="9223" y="31379"/>
                    </a:cubicBezTo>
                    <a:cubicBezTo>
                      <a:pt x="9298" y="31178"/>
                      <a:pt x="9399" y="30953"/>
                      <a:pt x="9474" y="30727"/>
                    </a:cubicBezTo>
                    <a:lnTo>
                      <a:pt x="9574" y="30426"/>
                    </a:lnTo>
                    <a:lnTo>
                      <a:pt x="9624" y="30251"/>
                    </a:lnTo>
                    <a:cubicBezTo>
                      <a:pt x="9647" y="30228"/>
                      <a:pt x="9649" y="30226"/>
                      <a:pt x="9649" y="30206"/>
                    </a:cubicBezTo>
                    <a:lnTo>
                      <a:pt x="9649" y="30206"/>
                    </a:lnTo>
                    <a:lnTo>
                      <a:pt x="9749" y="30126"/>
                    </a:lnTo>
                    <a:lnTo>
                      <a:pt x="9749" y="30126"/>
                    </a:lnTo>
                    <a:cubicBezTo>
                      <a:pt x="9741" y="30142"/>
                      <a:pt x="9741" y="30148"/>
                      <a:pt x="9748" y="30148"/>
                    </a:cubicBezTo>
                    <a:cubicBezTo>
                      <a:pt x="9761" y="30148"/>
                      <a:pt x="9800" y="30126"/>
                      <a:pt x="9850" y="30126"/>
                    </a:cubicBezTo>
                    <a:cubicBezTo>
                      <a:pt x="9900" y="30151"/>
                      <a:pt x="10000" y="30151"/>
                      <a:pt x="10075" y="30176"/>
                    </a:cubicBezTo>
                    <a:lnTo>
                      <a:pt x="10577" y="30251"/>
                    </a:lnTo>
                    <a:lnTo>
                      <a:pt x="11579" y="30401"/>
                    </a:lnTo>
                    <a:lnTo>
                      <a:pt x="13584" y="30702"/>
                    </a:lnTo>
                    <a:cubicBezTo>
                      <a:pt x="14912" y="30903"/>
                      <a:pt x="16266" y="31103"/>
                      <a:pt x="17594" y="31329"/>
                    </a:cubicBezTo>
                    <a:cubicBezTo>
                      <a:pt x="20251" y="31755"/>
                      <a:pt x="22907" y="32206"/>
                      <a:pt x="25589" y="32607"/>
                    </a:cubicBezTo>
                    <a:cubicBezTo>
                      <a:pt x="30928" y="33384"/>
                      <a:pt x="36291" y="34111"/>
                      <a:pt x="41679" y="34587"/>
                    </a:cubicBezTo>
                    <a:lnTo>
                      <a:pt x="41905" y="34612"/>
                    </a:lnTo>
                    <a:lnTo>
                      <a:pt x="41905" y="34612"/>
                    </a:lnTo>
                    <a:lnTo>
                      <a:pt x="41855" y="34386"/>
                    </a:lnTo>
                    <a:cubicBezTo>
                      <a:pt x="41404" y="31780"/>
                      <a:pt x="41679" y="29098"/>
                      <a:pt x="41730" y="26441"/>
                    </a:cubicBezTo>
                    <a:cubicBezTo>
                      <a:pt x="41805" y="23760"/>
                      <a:pt x="41830" y="21103"/>
                      <a:pt x="41805" y="18421"/>
                    </a:cubicBezTo>
                    <a:cubicBezTo>
                      <a:pt x="41780" y="12331"/>
                      <a:pt x="41278" y="6266"/>
                      <a:pt x="41053" y="176"/>
                    </a:cubicBezTo>
                    <a:lnTo>
                      <a:pt x="410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6" name="Google Shape;948;p33">
                <a:extLst>
                  <a:ext uri="{FF2B5EF4-FFF2-40B4-BE49-F238E27FC236}">
                    <a16:creationId xmlns:a16="http://schemas.microsoft.com/office/drawing/2014/main" id="{F0846B81-F8F1-8F36-4DE0-8340C4DD90FF}"/>
                  </a:ext>
                </a:extLst>
              </p:cNvPr>
              <p:cNvSpPr/>
              <p:nvPr/>
            </p:nvSpPr>
            <p:spPr>
              <a:xfrm>
                <a:off x="2849050" y="4283900"/>
                <a:ext cx="614675" cy="48350"/>
              </a:xfrm>
              <a:custGeom>
                <a:avLst/>
                <a:gdLst/>
                <a:ahLst/>
                <a:cxnLst/>
                <a:rect l="l" t="t" r="r" b="b"/>
                <a:pathLst>
                  <a:path w="24587" h="1934" extrusionOk="0">
                    <a:moveTo>
                      <a:pt x="24207" y="1"/>
                    </a:moveTo>
                    <a:cubicBezTo>
                      <a:pt x="24192" y="1"/>
                      <a:pt x="24177" y="2"/>
                      <a:pt x="24161" y="3"/>
                    </a:cubicBezTo>
                    <a:cubicBezTo>
                      <a:pt x="16166" y="805"/>
                      <a:pt x="8221" y="1407"/>
                      <a:pt x="201" y="1633"/>
                    </a:cubicBezTo>
                    <a:cubicBezTo>
                      <a:pt x="1" y="1658"/>
                      <a:pt x="1" y="1933"/>
                      <a:pt x="201" y="1933"/>
                    </a:cubicBezTo>
                    <a:cubicBezTo>
                      <a:pt x="8171" y="1708"/>
                      <a:pt x="16216" y="1357"/>
                      <a:pt x="24161" y="630"/>
                    </a:cubicBezTo>
                    <a:cubicBezTo>
                      <a:pt x="24571" y="606"/>
                      <a:pt x="24587" y="1"/>
                      <a:pt x="24207" y="1"/>
                    </a:cubicBezTo>
                    <a:close/>
                  </a:path>
                </a:pathLst>
              </a:custGeom>
              <a:solidFill>
                <a:srgbClr val="1C1C1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  <p:sp>
          <p:nvSpPr>
            <p:cNvPr id="268" name="Google Shape;954;p33">
              <a:extLst>
                <a:ext uri="{FF2B5EF4-FFF2-40B4-BE49-F238E27FC236}">
                  <a16:creationId xmlns:a16="http://schemas.microsoft.com/office/drawing/2014/main" id="{8223BAA5-4664-8FDB-6863-86238D5D8E4D}"/>
                </a:ext>
              </a:extLst>
            </p:cNvPr>
            <p:cNvSpPr txBox="1"/>
            <p:nvPr/>
          </p:nvSpPr>
          <p:spPr>
            <a:xfrm rot="21054089">
              <a:off x="2019887" y="6004427"/>
              <a:ext cx="1129154" cy="380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b="1" i="0" u="none" strike="noStrike" kern="0" cap="none" spc="0" normalizeH="0" baseline="0" noProof="0" dirty="0">
                  <a:ln>
                    <a:noFill/>
                  </a:ln>
                  <a:solidFill>
                    <a:srgbClr val="1C4587"/>
                  </a:solidFill>
                  <a:effectLst/>
                  <a:uLnTx/>
                  <a:uFillTx/>
                  <a:latin typeface="Itim"/>
                  <a:ea typeface="Itim"/>
                  <a:cs typeface="Itim"/>
                  <a:sym typeface="Itim"/>
                </a:rPr>
                <a:t>RESPONS</a:t>
              </a:r>
              <a:endParaRPr kumimoji="0" b="1" i="0" u="none" strike="noStrike" kern="0" cap="none" spc="0" normalizeH="0" baseline="0" noProof="0" dirty="0">
                <a:ln>
                  <a:noFill/>
                </a:ln>
                <a:solidFill>
                  <a:srgbClr val="1C4587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endParaRPr>
            </a:p>
          </p:txBody>
        </p:sp>
        <p:grpSp>
          <p:nvGrpSpPr>
            <p:cNvPr id="269" name="Google Shape;955;p33">
              <a:extLst>
                <a:ext uri="{FF2B5EF4-FFF2-40B4-BE49-F238E27FC236}">
                  <a16:creationId xmlns:a16="http://schemas.microsoft.com/office/drawing/2014/main" id="{C39CDC45-BEAB-CD5B-5471-83AAB8DFEE3A}"/>
                </a:ext>
              </a:extLst>
            </p:cNvPr>
            <p:cNvGrpSpPr/>
            <p:nvPr/>
          </p:nvGrpSpPr>
          <p:grpSpPr>
            <a:xfrm rot="20625333">
              <a:off x="1915871" y="6037248"/>
              <a:ext cx="248770" cy="484523"/>
              <a:chOff x="5870175" y="1498275"/>
              <a:chExt cx="364450" cy="797050"/>
            </a:xfrm>
          </p:grpSpPr>
          <p:sp>
            <p:nvSpPr>
              <p:cNvPr id="270" name="Google Shape;956;p33">
                <a:extLst>
                  <a:ext uri="{FF2B5EF4-FFF2-40B4-BE49-F238E27FC236}">
                    <a16:creationId xmlns:a16="http://schemas.microsoft.com/office/drawing/2014/main" id="{CA3D2B60-ADD3-9818-7A3A-C2F952FCDFA0}"/>
                  </a:ext>
                </a:extLst>
              </p:cNvPr>
              <p:cNvSpPr/>
              <p:nvPr/>
            </p:nvSpPr>
            <p:spPr>
              <a:xfrm>
                <a:off x="5870175" y="2109075"/>
                <a:ext cx="219475" cy="186250"/>
              </a:xfrm>
              <a:custGeom>
                <a:avLst/>
                <a:gdLst/>
                <a:ahLst/>
                <a:cxnLst/>
                <a:rect l="l" t="t" r="r" b="b"/>
                <a:pathLst>
                  <a:path w="8779" h="7450" extrusionOk="0">
                    <a:moveTo>
                      <a:pt x="6020" y="1496"/>
                    </a:moveTo>
                    <a:cubicBezTo>
                      <a:pt x="6600" y="2107"/>
                      <a:pt x="7195" y="2719"/>
                      <a:pt x="7807" y="3314"/>
                    </a:cubicBezTo>
                    <a:cubicBezTo>
                      <a:pt x="7775" y="3361"/>
                      <a:pt x="7760" y="3440"/>
                      <a:pt x="7744" y="3502"/>
                    </a:cubicBezTo>
                    <a:cubicBezTo>
                      <a:pt x="7164" y="2938"/>
                      <a:pt x="6568" y="2405"/>
                      <a:pt x="5988" y="1856"/>
                    </a:cubicBezTo>
                    <a:cubicBezTo>
                      <a:pt x="6004" y="1731"/>
                      <a:pt x="6004" y="1606"/>
                      <a:pt x="6020" y="1496"/>
                    </a:cubicBezTo>
                    <a:close/>
                    <a:moveTo>
                      <a:pt x="1568" y="697"/>
                    </a:moveTo>
                    <a:cubicBezTo>
                      <a:pt x="2744" y="1104"/>
                      <a:pt x="4029" y="1292"/>
                      <a:pt x="5252" y="1480"/>
                    </a:cubicBezTo>
                    <a:lnTo>
                      <a:pt x="5267" y="1480"/>
                    </a:lnTo>
                    <a:cubicBezTo>
                      <a:pt x="5048" y="2421"/>
                      <a:pt x="4891" y="3346"/>
                      <a:pt x="4875" y="4317"/>
                    </a:cubicBezTo>
                    <a:cubicBezTo>
                      <a:pt x="4186" y="4098"/>
                      <a:pt x="3449" y="3988"/>
                      <a:pt x="2744" y="3816"/>
                    </a:cubicBezTo>
                    <a:cubicBezTo>
                      <a:pt x="2227" y="3690"/>
                      <a:pt x="1694" y="3581"/>
                      <a:pt x="1176" y="3487"/>
                    </a:cubicBezTo>
                    <a:cubicBezTo>
                      <a:pt x="1302" y="2954"/>
                      <a:pt x="1317" y="2389"/>
                      <a:pt x="1427" y="1841"/>
                    </a:cubicBezTo>
                    <a:cubicBezTo>
                      <a:pt x="1490" y="1465"/>
                      <a:pt x="1537" y="1088"/>
                      <a:pt x="1568" y="697"/>
                    </a:cubicBezTo>
                    <a:close/>
                    <a:moveTo>
                      <a:pt x="5957" y="2013"/>
                    </a:moveTo>
                    <a:cubicBezTo>
                      <a:pt x="6521" y="2562"/>
                      <a:pt x="7086" y="3126"/>
                      <a:pt x="7665" y="3675"/>
                    </a:cubicBezTo>
                    <a:cubicBezTo>
                      <a:pt x="7540" y="4067"/>
                      <a:pt x="7493" y="4474"/>
                      <a:pt x="7399" y="4850"/>
                    </a:cubicBezTo>
                    <a:cubicBezTo>
                      <a:pt x="7164" y="4599"/>
                      <a:pt x="6913" y="4349"/>
                      <a:pt x="6662" y="4082"/>
                    </a:cubicBezTo>
                    <a:cubicBezTo>
                      <a:pt x="6380" y="3769"/>
                      <a:pt x="6098" y="3455"/>
                      <a:pt x="5816" y="3142"/>
                    </a:cubicBezTo>
                    <a:cubicBezTo>
                      <a:pt x="5863" y="2766"/>
                      <a:pt x="5910" y="2389"/>
                      <a:pt x="5957" y="2013"/>
                    </a:cubicBezTo>
                    <a:close/>
                    <a:moveTo>
                      <a:pt x="5785" y="3424"/>
                    </a:moveTo>
                    <a:cubicBezTo>
                      <a:pt x="6239" y="4035"/>
                      <a:pt x="6741" y="4662"/>
                      <a:pt x="7336" y="5179"/>
                    </a:cubicBezTo>
                    <a:cubicBezTo>
                      <a:pt x="7274" y="5446"/>
                      <a:pt x="7211" y="5728"/>
                      <a:pt x="7148" y="5994"/>
                    </a:cubicBezTo>
                    <a:cubicBezTo>
                      <a:pt x="6741" y="5462"/>
                      <a:pt x="6192" y="4960"/>
                      <a:pt x="5644" y="4521"/>
                    </a:cubicBezTo>
                    <a:cubicBezTo>
                      <a:pt x="5706" y="4161"/>
                      <a:pt x="5738" y="3784"/>
                      <a:pt x="5785" y="3424"/>
                    </a:cubicBezTo>
                    <a:close/>
                    <a:moveTo>
                      <a:pt x="1020" y="4082"/>
                    </a:moveTo>
                    <a:lnTo>
                      <a:pt x="1020" y="4082"/>
                    </a:lnTo>
                    <a:cubicBezTo>
                      <a:pt x="1505" y="4302"/>
                      <a:pt x="2038" y="4490"/>
                      <a:pt x="2603" y="4662"/>
                    </a:cubicBezTo>
                    <a:cubicBezTo>
                      <a:pt x="2869" y="4976"/>
                      <a:pt x="3261" y="5273"/>
                      <a:pt x="3559" y="5556"/>
                    </a:cubicBezTo>
                    <a:cubicBezTo>
                      <a:pt x="3825" y="5791"/>
                      <a:pt x="4076" y="6057"/>
                      <a:pt x="4343" y="6292"/>
                    </a:cubicBezTo>
                    <a:cubicBezTo>
                      <a:pt x="3825" y="6183"/>
                      <a:pt x="3308" y="6057"/>
                      <a:pt x="2791" y="5947"/>
                    </a:cubicBezTo>
                    <a:cubicBezTo>
                      <a:pt x="2634" y="5571"/>
                      <a:pt x="2242" y="5195"/>
                      <a:pt x="1929" y="4897"/>
                    </a:cubicBezTo>
                    <a:cubicBezTo>
                      <a:pt x="1631" y="4615"/>
                      <a:pt x="1349" y="4333"/>
                      <a:pt x="1020" y="4082"/>
                    </a:cubicBezTo>
                    <a:close/>
                    <a:moveTo>
                      <a:pt x="3167" y="4819"/>
                    </a:moveTo>
                    <a:lnTo>
                      <a:pt x="3167" y="4819"/>
                    </a:lnTo>
                    <a:cubicBezTo>
                      <a:pt x="3622" y="4929"/>
                      <a:pt x="4060" y="5007"/>
                      <a:pt x="4499" y="5070"/>
                    </a:cubicBezTo>
                    <a:cubicBezTo>
                      <a:pt x="4985" y="5587"/>
                      <a:pt x="5487" y="6120"/>
                      <a:pt x="6004" y="6637"/>
                    </a:cubicBezTo>
                    <a:cubicBezTo>
                      <a:pt x="5612" y="6559"/>
                      <a:pt x="5220" y="6480"/>
                      <a:pt x="4828" y="6402"/>
                    </a:cubicBezTo>
                    <a:cubicBezTo>
                      <a:pt x="4578" y="6089"/>
                      <a:pt x="4217" y="5806"/>
                      <a:pt x="3919" y="5524"/>
                    </a:cubicBezTo>
                    <a:cubicBezTo>
                      <a:pt x="3669" y="5305"/>
                      <a:pt x="3433" y="5054"/>
                      <a:pt x="3167" y="4819"/>
                    </a:cubicBezTo>
                    <a:close/>
                    <a:moveTo>
                      <a:pt x="5612" y="4709"/>
                    </a:moveTo>
                    <a:cubicBezTo>
                      <a:pt x="6161" y="5242"/>
                      <a:pt x="6615" y="5791"/>
                      <a:pt x="7070" y="6339"/>
                    </a:cubicBezTo>
                    <a:cubicBezTo>
                      <a:pt x="7039" y="6512"/>
                      <a:pt x="7007" y="6684"/>
                      <a:pt x="6976" y="6857"/>
                    </a:cubicBezTo>
                    <a:cubicBezTo>
                      <a:pt x="6835" y="6825"/>
                      <a:pt x="6694" y="6794"/>
                      <a:pt x="6553" y="6763"/>
                    </a:cubicBezTo>
                    <a:cubicBezTo>
                      <a:pt x="6035" y="6183"/>
                      <a:pt x="5455" y="5650"/>
                      <a:pt x="4875" y="5101"/>
                    </a:cubicBezTo>
                    <a:cubicBezTo>
                      <a:pt x="4922" y="5101"/>
                      <a:pt x="4970" y="5117"/>
                      <a:pt x="5001" y="5117"/>
                    </a:cubicBezTo>
                    <a:cubicBezTo>
                      <a:pt x="5064" y="5117"/>
                      <a:pt x="5111" y="5101"/>
                      <a:pt x="5158" y="5101"/>
                    </a:cubicBezTo>
                    <a:cubicBezTo>
                      <a:pt x="5203" y="5112"/>
                      <a:pt x="5249" y="5118"/>
                      <a:pt x="5293" y="5118"/>
                    </a:cubicBezTo>
                    <a:cubicBezTo>
                      <a:pt x="5434" y="5118"/>
                      <a:pt x="5557" y="5060"/>
                      <a:pt x="5581" y="4929"/>
                    </a:cubicBezTo>
                    <a:cubicBezTo>
                      <a:pt x="5596" y="4866"/>
                      <a:pt x="5612" y="4788"/>
                      <a:pt x="5612" y="4709"/>
                    </a:cubicBezTo>
                    <a:close/>
                    <a:moveTo>
                      <a:pt x="1519" y="0"/>
                    </a:moveTo>
                    <a:cubicBezTo>
                      <a:pt x="1470" y="0"/>
                      <a:pt x="1429" y="11"/>
                      <a:pt x="1396" y="23"/>
                    </a:cubicBezTo>
                    <a:cubicBezTo>
                      <a:pt x="1356" y="13"/>
                      <a:pt x="1315" y="7"/>
                      <a:pt x="1275" y="7"/>
                    </a:cubicBezTo>
                    <a:cubicBezTo>
                      <a:pt x="1189" y="7"/>
                      <a:pt x="1109" y="32"/>
                      <a:pt x="1067" y="85"/>
                    </a:cubicBezTo>
                    <a:cubicBezTo>
                      <a:pt x="346" y="994"/>
                      <a:pt x="1" y="2374"/>
                      <a:pt x="173" y="3502"/>
                    </a:cubicBezTo>
                    <a:cubicBezTo>
                      <a:pt x="189" y="3628"/>
                      <a:pt x="252" y="3706"/>
                      <a:pt x="346" y="3769"/>
                    </a:cubicBezTo>
                    <a:cubicBezTo>
                      <a:pt x="252" y="3816"/>
                      <a:pt x="189" y="3894"/>
                      <a:pt x="220" y="4004"/>
                    </a:cubicBezTo>
                    <a:cubicBezTo>
                      <a:pt x="440" y="4443"/>
                      <a:pt x="847" y="4850"/>
                      <a:pt x="1223" y="5242"/>
                    </a:cubicBezTo>
                    <a:cubicBezTo>
                      <a:pt x="1458" y="5493"/>
                      <a:pt x="1741" y="5806"/>
                      <a:pt x="2054" y="6026"/>
                    </a:cubicBezTo>
                    <a:cubicBezTo>
                      <a:pt x="2023" y="6120"/>
                      <a:pt x="2070" y="6230"/>
                      <a:pt x="2227" y="6292"/>
                    </a:cubicBezTo>
                    <a:cubicBezTo>
                      <a:pt x="3684" y="6825"/>
                      <a:pt x="5487" y="7342"/>
                      <a:pt x="7039" y="7437"/>
                    </a:cubicBezTo>
                    <a:cubicBezTo>
                      <a:pt x="7086" y="7437"/>
                      <a:pt x="7133" y="7437"/>
                      <a:pt x="7180" y="7421"/>
                    </a:cubicBezTo>
                    <a:cubicBezTo>
                      <a:pt x="7227" y="7439"/>
                      <a:pt x="7277" y="7450"/>
                      <a:pt x="7324" y="7450"/>
                    </a:cubicBezTo>
                    <a:cubicBezTo>
                      <a:pt x="7401" y="7450"/>
                      <a:pt x="7470" y="7420"/>
                      <a:pt x="7509" y="7342"/>
                    </a:cubicBezTo>
                    <a:cubicBezTo>
                      <a:pt x="7807" y="6684"/>
                      <a:pt x="8010" y="6026"/>
                      <a:pt x="8167" y="5320"/>
                    </a:cubicBezTo>
                    <a:cubicBezTo>
                      <a:pt x="8292" y="4788"/>
                      <a:pt x="8481" y="4208"/>
                      <a:pt x="8465" y="3628"/>
                    </a:cubicBezTo>
                    <a:cubicBezTo>
                      <a:pt x="8653" y="3565"/>
                      <a:pt x="8778" y="3393"/>
                      <a:pt x="8622" y="3236"/>
                    </a:cubicBezTo>
                    <a:cubicBezTo>
                      <a:pt x="7744" y="2358"/>
                      <a:pt x="6819" y="1496"/>
                      <a:pt x="5863" y="681"/>
                    </a:cubicBezTo>
                    <a:cubicBezTo>
                      <a:pt x="5805" y="631"/>
                      <a:pt x="5738" y="610"/>
                      <a:pt x="5673" y="610"/>
                    </a:cubicBezTo>
                    <a:cubicBezTo>
                      <a:pt x="5596" y="610"/>
                      <a:pt x="5522" y="638"/>
                      <a:pt x="5471" y="681"/>
                    </a:cubicBezTo>
                    <a:cubicBezTo>
                      <a:pt x="5424" y="665"/>
                      <a:pt x="5361" y="650"/>
                      <a:pt x="5299" y="634"/>
                    </a:cubicBezTo>
                    <a:cubicBezTo>
                      <a:pt x="4060" y="461"/>
                      <a:pt x="2822" y="148"/>
                      <a:pt x="1584" y="7"/>
                    </a:cubicBezTo>
                    <a:cubicBezTo>
                      <a:pt x="1561" y="2"/>
                      <a:pt x="1539" y="0"/>
                      <a:pt x="1519" y="0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1" name="Google Shape;957;p33">
                <a:extLst>
                  <a:ext uri="{FF2B5EF4-FFF2-40B4-BE49-F238E27FC236}">
                    <a16:creationId xmlns:a16="http://schemas.microsoft.com/office/drawing/2014/main" id="{898C9A16-163A-9E80-90D1-AF052C037D68}"/>
                  </a:ext>
                </a:extLst>
              </p:cNvPr>
              <p:cNvSpPr/>
              <p:nvPr/>
            </p:nvSpPr>
            <p:spPr>
              <a:xfrm>
                <a:off x="5906500" y="1498275"/>
                <a:ext cx="328125" cy="569175"/>
              </a:xfrm>
              <a:custGeom>
                <a:avLst/>
                <a:gdLst/>
                <a:ahLst/>
                <a:cxnLst/>
                <a:rect l="l" t="t" r="r" b="b"/>
                <a:pathLst>
                  <a:path w="13125" h="22767" extrusionOk="0">
                    <a:moveTo>
                      <a:pt x="9990" y="2777"/>
                    </a:moveTo>
                    <a:cubicBezTo>
                      <a:pt x="10131" y="2887"/>
                      <a:pt x="10288" y="2996"/>
                      <a:pt x="10413" y="3106"/>
                    </a:cubicBezTo>
                    <a:cubicBezTo>
                      <a:pt x="10946" y="3529"/>
                      <a:pt x="11526" y="3921"/>
                      <a:pt x="12122" y="4297"/>
                    </a:cubicBezTo>
                    <a:cubicBezTo>
                      <a:pt x="12028" y="4642"/>
                      <a:pt x="11965" y="4971"/>
                      <a:pt x="11887" y="5301"/>
                    </a:cubicBezTo>
                    <a:cubicBezTo>
                      <a:pt x="11260" y="4611"/>
                      <a:pt x="10554" y="3921"/>
                      <a:pt x="9927" y="3247"/>
                    </a:cubicBezTo>
                    <a:cubicBezTo>
                      <a:pt x="9943" y="3090"/>
                      <a:pt x="9974" y="2934"/>
                      <a:pt x="9990" y="2777"/>
                    </a:cubicBezTo>
                    <a:close/>
                    <a:moveTo>
                      <a:pt x="9880" y="3561"/>
                    </a:moveTo>
                    <a:cubicBezTo>
                      <a:pt x="10492" y="4297"/>
                      <a:pt x="11087" y="5081"/>
                      <a:pt x="11761" y="5786"/>
                    </a:cubicBezTo>
                    <a:cubicBezTo>
                      <a:pt x="11667" y="6241"/>
                      <a:pt x="11573" y="6696"/>
                      <a:pt x="11479" y="7134"/>
                    </a:cubicBezTo>
                    <a:cubicBezTo>
                      <a:pt x="11213" y="6821"/>
                      <a:pt x="10883" y="6507"/>
                      <a:pt x="10617" y="6194"/>
                    </a:cubicBezTo>
                    <a:cubicBezTo>
                      <a:pt x="10288" y="5802"/>
                      <a:pt x="9959" y="5410"/>
                      <a:pt x="9645" y="5018"/>
                    </a:cubicBezTo>
                    <a:cubicBezTo>
                      <a:pt x="9739" y="4532"/>
                      <a:pt x="9818" y="4047"/>
                      <a:pt x="9880" y="3561"/>
                    </a:cubicBezTo>
                    <a:close/>
                    <a:moveTo>
                      <a:pt x="9614" y="5222"/>
                    </a:moveTo>
                    <a:cubicBezTo>
                      <a:pt x="9896" y="5598"/>
                      <a:pt x="10194" y="5975"/>
                      <a:pt x="10492" y="6335"/>
                    </a:cubicBezTo>
                    <a:cubicBezTo>
                      <a:pt x="10789" y="6696"/>
                      <a:pt x="11072" y="7103"/>
                      <a:pt x="11416" y="7432"/>
                    </a:cubicBezTo>
                    <a:cubicBezTo>
                      <a:pt x="11322" y="7902"/>
                      <a:pt x="11228" y="8388"/>
                      <a:pt x="11134" y="8874"/>
                    </a:cubicBezTo>
                    <a:cubicBezTo>
                      <a:pt x="10789" y="8498"/>
                      <a:pt x="10398" y="8153"/>
                      <a:pt x="10068" y="7793"/>
                    </a:cubicBezTo>
                    <a:cubicBezTo>
                      <a:pt x="9802" y="7495"/>
                      <a:pt x="9535" y="7181"/>
                      <a:pt x="9269" y="6884"/>
                    </a:cubicBezTo>
                    <a:cubicBezTo>
                      <a:pt x="9394" y="6335"/>
                      <a:pt x="9504" y="5771"/>
                      <a:pt x="9614" y="5222"/>
                    </a:cubicBezTo>
                    <a:close/>
                    <a:moveTo>
                      <a:pt x="9206" y="7150"/>
                    </a:moveTo>
                    <a:cubicBezTo>
                      <a:pt x="9426" y="7432"/>
                      <a:pt x="9661" y="7699"/>
                      <a:pt x="9896" y="7965"/>
                    </a:cubicBezTo>
                    <a:cubicBezTo>
                      <a:pt x="10256" y="8388"/>
                      <a:pt x="10617" y="8827"/>
                      <a:pt x="11056" y="9203"/>
                    </a:cubicBezTo>
                    <a:cubicBezTo>
                      <a:pt x="10962" y="9736"/>
                      <a:pt x="10852" y="10254"/>
                      <a:pt x="10727" y="10771"/>
                    </a:cubicBezTo>
                    <a:cubicBezTo>
                      <a:pt x="10178" y="10097"/>
                      <a:pt x="9504" y="9439"/>
                      <a:pt x="8846" y="8796"/>
                    </a:cubicBezTo>
                    <a:cubicBezTo>
                      <a:pt x="8971" y="8247"/>
                      <a:pt x="9097" y="7699"/>
                      <a:pt x="9206" y="7150"/>
                    </a:cubicBezTo>
                    <a:close/>
                    <a:moveTo>
                      <a:pt x="8783" y="9062"/>
                    </a:moveTo>
                    <a:cubicBezTo>
                      <a:pt x="9379" y="9752"/>
                      <a:pt x="9974" y="10457"/>
                      <a:pt x="10664" y="11069"/>
                    </a:cubicBezTo>
                    <a:cubicBezTo>
                      <a:pt x="10570" y="11508"/>
                      <a:pt x="10460" y="11946"/>
                      <a:pt x="10335" y="12385"/>
                    </a:cubicBezTo>
                    <a:cubicBezTo>
                      <a:pt x="10037" y="12040"/>
                      <a:pt x="9692" y="11711"/>
                      <a:pt x="9410" y="11367"/>
                    </a:cubicBezTo>
                    <a:cubicBezTo>
                      <a:pt x="9097" y="10990"/>
                      <a:pt x="8799" y="10614"/>
                      <a:pt x="8517" y="10238"/>
                    </a:cubicBezTo>
                    <a:cubicBezTo>
                      <a:pt x="8611" y="9846"/>
                      <a:pt x="8689" y="9454"/>
                      <a:pt x="8783" y="9062"/>
                    </a:cubicBezTo>
                    <a:close/>
                    <a:moveTo>
                      <a:pt x="8454" y="10536"/>
                    </a:moveTo>
                    <a:cubicBezTo>
                      <a:pt x="8971" y="11272"/>
                      <a:pt x="9551" y="12072"/>
                      <a:pt x="10256" y="12699"/>
                    </a:cubicBezTo>
                    <a:cubicBezTo>
                      <a:pt x="10209" y="12871"/>
                      <a:pt x="10162" y="13044"/>
                      <a:pt x="10115" y="13232"/>
                    </a:cubicBezTo>
                    <a:cubicBezTo>
                      <a:pt x="10006" y="13561"/>
                      <a:pt x="9912" y="13874"/>
                      <a:pt x="9818" y="14204"/>
                    </a:cubicBezTo>
                    <a:cubicBezTo>
                      <a:pt x="9316" y="13545"/>
                      <a:pt x="8705" y="12903"/>
                      <a:pt x="8109" y="12260"/>
                    </a:cubicBezTo>
                    <a:cubicBezTo>
                      <a:pt x="8172" y="11962"/>
                      <a:pt x="8219" y="11664"/>
                      <a:pt x="8282" y="11367"/>
                    </a:cubicBezTo>
                    <a:cubicBezTo>
                      <a:pt x="8329" y="11084"/>
                      <a:pt x="8391" y="10818"/>
                      <a:pt x="8454" y="10536"/>
                    </a:cubicBezTo>
                    <a:close/>
                    <a:moveTo>
                      <a:pt x="8062" y="12479"/>
                    </a:moveTo>
                    <a:cubicBezTo>
                      <a:pt x="8595" y="13153"/>
                      <a:pt x="9128" y="13812"/>
                      <a:pt x="9755" y="14423"/>
                    </a:cubicBezTo>
                    <a:cubicBezTo>
                      <a:pt x="9598" y="14893"/>
                      <a:pt x="9457" y="15363"/>
                      <a:pt x="9316" y="15834"/>
                    </a:cubicBezTo>
                    <a:cubicBezTo>
                      <a:pt x="8971" y="15191"/>
                      <a:pt x="8376" y="14533"/>
                      <a:pt x="7796" y="13968"/>
                    </a:cubicBezTo>
                    <a:cubicBezTo>
                      <a:pt x="7890" y="13467"/>
                      <a:pt x="7968" y="12981"/>
                      <a:pt x="8062" y="12479"/>
                    </a:cubicBezTo>
                    <a:close/>
                    <a:moveTo>
                      <a:pt x="7749" y="14204"/>
                    </a:moveTo>
                    <a:cubicBezTo>
                      <a:pt x="7968" y="14439"/>
                      <a:pt x="8172" y="14674"/>
                      <a:pt x="8360" y="14909"/>
                    </a:cubicBezTo>
                    <a:cubicBezTo>
                      <a:pt x="8673" y="15316"/>
                      <a:pt x="8908" y="15740"/>
                      <a:pt x="9222" y="16147"/>
                    </a:cubicBezTo>
                    <a:cubicBezTo>
                      <a:pt x="9081" y="16633"/>
                      <a:pt x="8924" y="17135"/>
                      <a:pt x="8767" y="17636"/>
                    </a:cubicBezTo>
                    <a:cubicBezTo>
                      <a:pt x="8344" y="16978"/>
                      <a:pt x="7890" y="16335"/>
                      <a:pt x="7482" y="15661"/>
                    </a:cubicBezTo>
                    <a:cubicBezTo>
                      <a:pt x="7576" y="15175"/>
                      <a:pt x="7670" y="14689"/>
                      <a:pt x="7749" y="14204"/>
                    </a:cubicBezTo>
                    <a:close/>
                    <a:moveTo>
                      <a:pt x="7435" y="15881"/>
                    </a:moveTo>
                    <a:cubicBezTo>
                      <a:pt x="7827" y="16555"/>
                      <a:pt x="8219" y="17229"/>
                      <a:pt x="8705" y="17871"/>
                    </a:cubicBezTo>
                    <a:cubicBezTo>
                      <a:pt x="8595" y="18248"/>
                      <a:pt x="8485" y="18608"/>
                      <a:pt x="8391" y="18984"/>
                    </a:cubicBezTo>
                    <a:cubicBezTo>
                      <a:pt x="7984" y="18404"/>
                      <a:pt x="7545" y="17840"/>
                      <a:pt x="7153" y="17260"/>
                    </a:cubicBezTo>
                    <a:cubicBezTo>
                      <a:pt x="7263" y="16805"/>
                      <a:pt x="7357" y="16351"/>
                      <a:pt x="7435" y="15881"/>
                    </a:cubicBezTo>
                    <a:close/>
                    <a:moveTo>
                      <a:pt x="2341" y="708"/>
                    </a:moveTo>
                    <a:cubicBezTo>
                      <a:pt x="3595" y="1084"/>
                      <a:pt x="4896" y="1335"/>
                      <a:pt x="6165" y="1601"/>
                    </a:cubicBezTo>
                    <a:cubicBezTo>
                      <a:pt x="7167" y="1826"/>
                      <a:pt x="8153" y="2121"/>
                      <a:pt x="9153" y="2121"/>
                    </a:cubicBezTo>
                    <a:cubicBezTo>
                      <a:pt x="9202" y="2121"/>
                      <a:pt x="9251" y="2120"/>
                      <a:pt x="9300" y="2119"/>
                    </a:cubicBezTo>
                    <a:lnTo>
                      <a:pt x="9300" y="2119"/>
                    </a:lnTo>
                    <a:cubicBezTo>
                      <a:pt x="8689" y="4015"/>
                      <a:pt x="8297" y="6006"/>
                      <a:pt x="7937" y="7997"/>
                    </a:cubicBezTo>
                    <a:cubicBezTo>
                      <a:pt x="7905" y="8012"/>
                      <a:pt x="7874" y="8044"/>
                      <a:pt x="7921" y="8075"/>
                    </a:cubicBezTo>
                    <a:cubicBezTo>
                      <a:pt x="7921" y="8075"/>
                      <a:pt x="7921" y="8091"/>
                      <a:pt x="7921" y="8091"/>
                    </a:cubicBezTo>
                    <a:cubicBezTo>
                      <a:pt x="7717" y="9219"/>
                      <a:pt x="7513" y="10363"/>
                      <a:pt x="7278" y="11476"/>
                    </a:cubicBezTo>
                    <a:cubicBezTo>
                      <a:pt x="6714" y="14188"/>
                      <a:pt x="5899" y="16962"/>
                      <a:pt x="5727" y="19752"/>
                    </a:cubicBezTo>
                    <a:cubicBezTo>
                      <a:pt x="5710" y="19746"/>
                      <a:pt x="5692" y="19742"/>
                      <a:pt x="5676" y="19742"/>
                    </a:cubicBezTo>
                    <a:cubicBezTo>
                      <a:pt x="5615" y="19742"/>
                      <a:pt x="5568" y="19785"/>
                      <a:pt x="5617" y="19846"/>
                    </a:cubicBezTo>
                    <a:cubicBezTo>
                      <a:pt x="5648" y="19878"/>
                      <a:pt x="5680" y="19925"/>
                      <a:pt x="5727" y="19972"/>
                    </a:cubicBezTo>
                    <a:cubicBezTo>
                      <a:pt x="5711" y="20034"/>
                      <a:pt x="5711" y="20097"/>
                      <a:pt x="5711" y="20160"/>
                    </a:cubicBezTo>
                    <a:cubicBezTo>
                      <a:pt x="4990" y="19862"/>
                      <a:pt x="4128" y="19799"/>
                      <a:pt x="3360" y="19627"/>
                    </a:cubicBezTo>
                    <a:cubicBezTo>
                      <a:pt x="2482" y="19423"/>
                      <a:pt x="1620" y="19204"/>
                      <a:pt x="742" y="19047"/>
                    </a:cubicBezTo>
                    <a:cubicBezTo>
                      <a:pt x="1463" y="15975"/>
                      <a:pt x="1557" y="12746"/>
                      <a:pt x="1792" y="9580"/>
                    </a:cubicBezTo>
                    <a:cubicBezTo>
                      <a:pt x="2027" y="6633"/>
                      <a:pt x="2247" y="3670"/>
                      <a:pt x="2341" y="708"/>
                    </a:cubicBezTo>
                    <a:close/>
                    <a:moveTo>
                      <a:pt x="7059" y="17621"/>
                    </a:moveTo>
                    <a:cubicBezTo>
                      <a:pt x="7419" y="18216"/>
                      <a:pt x="7811" y="18827"/>
                      <a:pt x="8282" y="19376"/>
                    </a:cubicBezTo>
                    <a:cubicBezTo>
                      <a:pt x="8203" y="19674"/>
                      <a:pt x="8109" y="19956"/>
                      <a:pt x="8046" y="20254"/>
                    </a:cubicBezTo>
                    <a:cubicBezTo>
                      <a:pt x="7811" y="20019"/>
                      <a:pt x="7592" y="19784"/>
                      <a:pt x="7388" y="19548"/>
                    </a:cubicBezTo>
                    <a:cubicBezTo>
                      <a:pt x="7169" y="19282"/>
                      <a:pt x="6949" y="19031"/>
                      <a:pt x="6761" y="18765"/>
                    </a:cubicBezTo>
                    <a:cubicBezTo>
                      <a:pt x="6871" y="18389"/>
                      <a:pt x="6965" y="17997"/>
                      <a:pt x="7059" y="17621"/>
                    </a:cubicBezTo>
                    <a:close/>
                    <a:moveTo>
                      <a:pt x="601" y="19392"/>
                    </a:moveTo>
                    <a:cubicBezTo>
                      <a:pt x="1024" y="19580"/>
                      <a:pt x="1432" y="19721"/>
                      <a:pt x="1855" y="19862"/>
                    </a:cubicBezTo>
                    <a:cubicBezTo>
                      <a:pt x="2074" y="20175"/>
                      <a:pt x="2310" y="20473"/>
                      <a:pt x="2592" y="20755"/>
                    </a:cubicBezTo>
                    <a:cubicBezTo>
                      <a:pt x="2843" y="21022"/>
                      <a:pt x="3125" y="21351"/>
                      <a:pt x="3469" y="21570"/>
                    </a:cubicBezTo>
                    <a:cubicBezTo>
                      <a:pt x="3046" y="21508"/>
                      <a:pt x="2639" y="21461"/>
                      <a:pt x="2231" y="21382"/>
                    </a:cubicBezTo>
                    <a:cubicBezTo>
                      <a:pt x="2090" y="21053"/>
                      <a:pt x="1714" y="20708"/>
                      <a:pt x="1495" y="20426"/>
                    </a:cubicBezTo>
                    <a:cubicBezTo>
                      <a:pt x="1212" y="20081"/>
                      <a:pt x="915" y="19737"/>
                      <a:pt x="601" y="19392"/>
                    </a:cubicBezTo>
                    <a:close/>
                    <a:moveTo>
                      <a:pt x="2247" y="19972"/>
                    </a:moveTo>
                    <a:lnTo>
                      <a:pt x="2247" y="19972"/>
                    </a:lnTo>
                    <a:cubicBezTo>
                      <a:pt x="2529" y="20050"/>
                      <a:pt x="2795" y="20128"/>
                      <a:pt x="3078" y="20191"/>
                    </a:cubicBezTo>
                    <a:cubicBezTo>
                      <a:pt x="3375" y="20505"/>
                      <a:pt x="3689" y="20818"/>
                      <a:pt x="3971" y="21147"/>
                    </a:cubicBezTo>
                    <a:cubicBezTo>
                      <a:pt x="4143" y="21335"/>
                      <a:pt x="4300" y="21523"/>
                      <a:pt x="4457" y="21712"/>
                    </a:cubicBezTo>
                    <a:cubicBezTo>
                      <a:pt x="4253" y="21680"/>
                      <a:pt x="4049" y="21649"/>
                      <a:pt x="3846" y="21618"/>
                    </a:cubicBezTo>
                    <a:cubicBezTo>
                      <a:pt x="3846" y="21602"/>
                      <a:pt x="3846" y="21586"/>
                      <a:pt x="3830" y="21555"/>
                    </a:cubicBezTo>
                    <a:cubicBezTo>
                      <a:pt x="3564" y="21210"/>
                      <a:pt x="3109" y="20928"/>
                      <a:pt x="2795" y="20599"/>
                    </a:cubicBezTo>
                    <a:cubicBezTo>
                      <a:pt x="2592" y="20395"/>
                      <a:pt x="2419" y="20191"/>
                      <a:pt x="2247" y="19972"/>
                    </a:cubicBezTo>
                    <a:close/>
                    <a:moveTo>
                      <a:pt x="6683" y="19016"/>
                    </a:moveTo>
                    <a:cubicBezTo>
                      <a:pt x="7043" y="19564"/>
                      <a:pt x="7466" y="20113"/>
                      <a:pt x="7952" y="20567"/>
                    </a:cubicBezTo>
                    <a:cubicBezTo>
                      <a:pt x="7843" y="21006"/>
                      <a:pt x="7749" y="21429"/>
                      <a:pt x="7655" y="21868"/>
                    </a:cubicBezTo>
                    <a:cubicBezTo>
                      <a:pt x="7451" y="21618"/>
                      <a:pt x="7231" y="21382"/>
                      <a:pt x="7028" y="21147"/>
                    </a:cubicBezTo>
                    <a:cubicBezTo>
                      <a:pt x="6777" y="20849"/>
                      <a:pt x="6510" y="20567"/>
                      <a:pt x="6244" y="20270"/>
                    </a:cubicBezTo>
                    <a:cubicBezTo>
                      <a:pt x="6416" y="19862"/>
                      <a:pt x="6557" y="19439"/>
                      <a:pt x="6683" y="19016"/>
                    </a:cubicBezTo>
                    <a:close/>
                    <a:moveTo>
                      <a:pt x="3391" y="20270"/>
                    </a:moveTo>
                    <a:cubicBezTo>
                      <a:pt x="3877" y="20379"/>
                      <a:pt x="4394" y="20505"/>
                      <a:pt x="4896" y="20567"/>
                    </a:cubicBezTo>
                    <a:cubicBezTo>
                      <a:pt x="5162" y="20881"/>
                      <a:pt x="5429" y="21179"/>
                      <a:pt x="5695" y="21492"/>
                    </a:cubicBezTo>
                    <a:cubicBezTo>
                      <a:pt x="5836" y="21665"/>
                      <a:pt x="5977" y="21837"/>
                      <a:pt x="6134" y="22009"/>
                    </a:cubicBezTo>
                    <a:cubicBezTo>
                      <a:pt x="5742" y="21931"/>
                      <a:pt x="5335" y="21853"/>
                      <a:pt x="4927" y="21790"/>
                    </a:cubicBezTo>
                    <a:cubicBezTo>
                      <a:pt x="4676" y="21492"/>
                      <a:pt x="4363" y="21194"/>
                      <a:pt x="4081" y="20928"/>
                    </a:cubicBezTo>
                    <a:cubicBezTo>
                      <a:pt x="3861" y="20693"/>
                      <a:pt x="3626" y="20489"/>
                      <a:pt x="3391" y="20270"/>
                    </a:cubicBezTo>
                    <a:close/>
                    <a:moveTo>
                      <a:pt x="6150" y="20489"/>
                    </a:moveTo>
                    <a:cubicBezTo>
                      <a:pt x="6354" y="20740"/>
                      <a:pt x="6573" y="20991"/>
                      <a:pt x="6792" y="21241"/>
                    </a:cubicBezTo>
                    <a:cubicBezTo>
                      <a:pt x="7043" y="21570"/>
                      <a:pt x="7278" y="21931"/>
                      <a:pt x="7560" y="22260"/>
                    </a:cubicBezTo>
                    <a:cubicBezTo>
                      <a:pt x="7545" y="22339"/>
                      <a:pt x="7529" y="22401"/>
                      <a:pt x="7513" y="22480"/>
                    </a:cubicBezTo>
                    <a:cubicBezTo>
                      <a:pt x="7482" y="22417"/>
                      <a:pt x="7419" y="22339"/>
                      <a:pt x="7294" y="22307"/>
                    </a:cubicBezTo>
                    <a:cubicBezTo>
                      <a:pt x="7106" y="22244"/>
                      <a:pt x="6918" y="22197"/>
                      <a:pt x="6730" y="22150"/>
                    </a:cubicBezTo>
                    <a:cubicBezTo>
                      <a:pt x="6479" y="21853"/>
                      <a:pt x="6197" y="21570"/>
                      <a:pt x="5930" y="21304"/>
                    </a:cubicBezTo>
                    <a:cubicBezTo>
                      <a:pt x="5711" y="21069"/>
                      <a:pt x="5491" y="20834"/>
                      <a:pt x="5272" y="20599"/>
                    </a:cubicBezTo>
                    <a:cubicBezTo>
                      <a:pt x="5429" y="20599"/>
                      <a:pt x="5570" y="20599"/>
                      <a:pt x="5727" y="20583"/>
                    </a:cubicBezTo>
                    <a:cubicBezTo>
                      <a:pt x="5774" y="20567"/>
                      <a:pt x="5805" y="20552"/>
                      <a:pt x="5836" y="20536"/>
                    </a:cubicBezTo>
                    <a:cubicBezTo>
                      <a:pt x="5873" y="20546"/>
                      <a:pt x="5911" y="20552"/>
                      <a:pt x="5949" y="20552"/>
                    </a:cubicBezTo>
                    <a:cubicBezTo>
                      <a:pt x="6024" y="20552"/>
                      <a:pt x="6098" y="20531"/>
                      <a:pt x="6150" y="20489"/>
                    </a:cubicBezTo>
                    <a:close/>
                    <a:moveTo>
                      <a:pt x="2031" y="0"/>
                    </a:moveTo>
                    <a:cubicBezTo>
                      <a:pt x="1865" y="0"/>
                      <a:pt x="1773" y="61"/>
                      <a:pt x="1745" y="159"/>
                    </a:cubicBezTo>
                    <a:cubicBezTo>
                      <a:pt x="1604" y="175"/>
                      <a:pt x="1479" y="253"/>
                      <a:pt x="1463" y="379"/>
                    </a:cubicBezTo>
                    <a:cubicBezTo>
                      <a:pt x="1259" y="3623"/>
                      <a:pt x="1118" y="6852"/>
                      <a:pt x="883" y="10081"/>
                    </a:cubicBezTo>
                    <a:cubicBezTo>
                      <a:pt x="664" y="13075"/>
                      <a:pt x="209" y="16053"/>
                      <a:pt x="288" y="19094"/>
                    </a:cubicBezTo>
                    <a:cubicBezTo>
                      <a:pt x="264" y="19089"/>
                      <a:pt x="239" y="19086"/>
                      <a:pt x="216" y="19086"/>
                    </a:cubicBezTo>
                    <a:cubicBezTo>
                      <a:pt x="100" y="19086"/>
                      <a:pt x="0" y="19149"/>
                      <a:pt x="52" y="19266"/>
                    </a:cubicBezTo>
                    <a:cubicBezTo>
                      <a:pt x="288" y="19721"/>
                      <a:pt x="538" y="20175"/>
                      <a:pt x="852" y="20614"/>
                    </a:cubicBezTo>
                    <a:cubicBezTo>
                      <a:pt x="1040" y="20881"/>
                      <a:pt x="1259" y="21288"/>
                      <a:pt x="1573" y="21539"/>
                    </a:cubicBezTo>
                    <a:cubicBezTo>
                      <a:pt x="1589" y="21602"/>
                      <a:pt x="1651" y="21665"/>
                      <a:pt x="1761" y="21696"/>
                    </a:cubicBezTo>
                    <a:cubicBezTo>
                      <a:pt x="1792" y="21712"/>
                      <a:pt x="1824" y="21727"/>
                      <a:pt x="1871" y="21743"/>
                    </a:cubicBezTo>
                    <a:cubicBezTo>
                      <a:pt x="1871" y="21743"/>
                      <a:pt x="1886" y="21743"/>
                      <a:pt x="1902" y="21759"/>
                    </a:cubicBezTo>
                    <a:cubicBezTo>
                      <a:pt x="1918" y="21759"/>
                      <a:pt x="1949" y="21759"/>
                      <a:pt x="1980" y="21774"/>
                    </a:cubicBezTo>
                    <a:cubicBezTo>
                      <a:pt x="3539" y="22249"/>
                      <a:pt x="5380" y="22767"/>
                      <a:pt x="6995" y="22767"/>
                    </a:cubicBezTo>
                    <a:cubicBezTo>
                      <a:pt x="7085" y="22767"/>
                      <a:pt x="7174" y="22765"/>
                      <a:pt x="7263" y="22762"/>
                    </a:cubicBezTo>
                    <a:cubicBezTo>
                      <a:pt x="7404" y="22746"/>
                      <a:pt x="7482" y="22683"/>
                      <a:pt x="7513" y="22621"/>
                    </a:cubicBezTo>
                    <a:cubicBezTo>
                      <a:pt x="7552" y="22699"/>
                      <a:pt x="7664" y="22759"/>
                      <a:pt x="7762" y="22759"/>
                    </a:cubicBezTo>
                    <a:cubicBezTo>
                      <a:pt x="7822" y="22759"/>
                      <a:pt x="7876" y="22737"/>
                      <a:pt x="7905" y="22683"/>
                    </a:cubicBezTo>
                    <a:cubicBezTo>
                      <a:pt x="7921" y="22636"/>
                      <a:pt x="7937" y="22605"/>
                      <a:pt x="7952" y="22574"/>
                    </a:cubicBezTo>
                    <a:cubicBezTo>
                      <a:pt x="8015" y="22558"/>
                      <a:pt x="8062" y="22511"/>
                      <a:pt x="8031" y="22464"/>
                    </a:cubicBezTo>
                    <a:cubicBezTo>
                      <a:pt x="8031" y="22448"/>
                      <a:pt x="8015" y="22433"/>
                      <a:pt x="8015" y="22417"/>
                    </a:cubicBezTo>
                    <a:cubicBezTo>
                      <a:pt x="9285" y="19658"/>
                      <a:pt x="10053" y="16696"/>
                      <a:pt x="10727" y="13749"/>
                    </a:cubicBezTo>
                    <a:cubicBezTo>
                      <a:pt x="11275" y="11335"/>
                      <a:pt x="12012" y="8906"/>
                      <a:pt x="12498" y="6460"/>
                    </a:cubicBezTo>
                    <a:cubicBezTo>
                      <a:pt x="12505" y="6461"/>
                      <a:pt x="12512" y="6462"/>
                      <a:pt x="12519" y="6462"/>
                    </a:cubicBezTo>
                    <a:cubicBezTo>
                      <a:pt x="12621" y="6462"/>
                      <a:pt x="12713" y="6359"/>
                      <a:pt x="12655" y="6257"/>
                    </a:cubicBezTo>
                    <a:cubicBezTo>
                      <a:pt x="12623" y="6225"/>
                      <a:pt x="12592" y="6178"/>
                      <a:pt x="12561" y="6131"/>
                    </a:cubicBezTo>
                    <a:cubicBezTo>
                      <a:pt x="12655" y="5598"/>
                      <a:pt x="12749" y="5065"/>
                      <a:pt x="12811" y="4532"/>
                    </a:cubicBezTo>
                    <a:cubicBezTo>
                      <a:pt x="13031" y="4470"/>
                      <a:pt x="13125" y="4235"/>
                      <a:pt x="12890" y="4031"/>
                    </a:cubicBezTo>
                    <a:cubicBezTo>
                      <a:pt x="12890" y="4015"/>
                      <a:pt x="12890" y="3984"/>
                      <a:pt x="12890" y="3953"/>
                    </a:cubicBezTo>
                    <a:cubicBezTo>
                      <a:pt x="12913" y="3767"/>
                      <a:pt x="12704" y="3633"/>
                      <a:pt x="12518" y="3633"/>
                    </a:cubicBezTo>
                    <a:cubicBezTo>
                      <a:pt x="12453" y="3633"/>
                      <a:pt x="12390" y="3649"/>
                      <a:pt x="12341" y="3686"/>
                    </a:cubicBezTo>
                    <a:cubicBezTo>
                      <a:pt x="11855" y="3373"/>
                      <a:pt x="11369" y="3043"/>
                      <a:pt x="10930" y="2699"/>
                    </a:cubicBezTo>
                    <a:cubicBezTo>
                      <a:pt x="10476" y="2354"/>
                      <a:pt x="10053" y="1899"/>
                      <a:pt x="9535" y="1633"/>
                    </a:cubicBezTo>
                    <a:cubicBezTo>
                      <a:pt x="9504" y="1617"/>
                      <a:pt x="9488" y="1601"/>
                      <a:pt x="9473" y="1586"/>
                    </a:cubicBezTo>
                    <a:cubicBezTo>
                      <a:pt x="8407" y="1037"/>
                      <a:pt x="7012" y="896"/>
                      <a:pt x="5821" y="661"/>
                    </a:cubicBezTo>
                    <a:cubicBezTo>
                      <a:pt x="4582" y="410"/>
                      <a:pt x="3344" y="112"/>
                      <a:pt x="2090" y="3"/>
                    </a:cubicBezTo>
                    <a:cubicBezTo>
                      <a:pt x="2069" y="1"/>
                      <a:pt x="2050" y="0"/>
                      <a:pt x="2031" y="0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7568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"/>
          <p:cNvSpPr/>
          <p:nvPr/>
        </p:nvSpPr>
        <p:spPr>
          <a:xfrm>
            <a:off x="4275294" y="2728550"/>
            <a:ext cx="851968" cy="498691"/>
          </a:xfrm>
          <a:prstGeom prst="triangle">
            <a:avLst>
              <a:gd name="adj" fmla="val 50000"/>
            </a:avLst>
          </a:prstGeom>
          <a:gradFill>
            <a:gsLst>
              <a:gs pos="0">
                <a:srgbClr val="7F7F7F"/>
              </a:gs>
              <a:gs pos="80000">
                <a:srgbClr val="BFBFBF"/>
              </a:gs>
              <a:gs pos="100000">
                <a:srgbClr val="D8D8D8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38AA3B-F457-99B4-EA1D-4C07B8AEB1CE}"/>
              </a:ext>
            </a:extLst>
          </p:cNvPr>
          <p:cNvGrpSpPr/>
          <p:nvPr/>
        </p:nvGrpSpPr>
        <p:grpSpPr>
          <a:xfrm>
            <a:off x="4411099" y="1368719"/>
            <a:ext cx="3660842" cy="3633815"/>
            <a:chOff x="4210796" y="1368719"/>
            <a:chExt cx="3660842" cy="3633815"/>
          </a:xfrm>
        </p:grpSpPr>
        <p:sp>
          <p:nvSpPr>
            <p:cNvPr id="137" name="Google Shape;137;p11"/>
            <p:cNvSpPr/>
            <p:nvPr/>
          </p:nvSpPr>
          <p:spPr>
            <a:xfrm rot="10800000">
              <a:off x="4210796" y="1376590"/>
              <a:ext cx="3460125" cy="3460125"/>
            </a:xfrm>
            <a:prstGeom prst="blockArc">
              <a:avLst>
                <a:gd name="adj1" fmla="val 16200218"/>
                <a:gd name="adj2" fmla="val 0"/>
                <a:gd name="adj3" fmla="val 15656"/>
              </a:avLst>
            </a:prstGeom>
            <a:gradFill>
              <a:gsLst>
                <a:gs pos="0">
                  <a:srgbClr val="7F7F7F"/>
                </a:gs>
                <a:gs pos="80000">
                  <a:srgbClr val="BFBFBF"/>
                </a:gs>
                <a:gs pos="100000">
                  <a:srgbClr val="D8D8D8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38" name="Google Shape;138;p11"/>
            <p:cNvGrpSpPr/>
            <p:nvPr/>
          </p:nvGrpSpPr>
          <p:grpSpPr>
            <a:xfrm>
              <a:off x="4269585" y="1392331"/>
              <a:ext cx="3460125" cy="3610203"/>
              <a:chOff x="2686170" y="1907592"/>
              <a:chExt cx="3771658" cy="3935248"/>
            </a:xfrm>
          </p:grpSpPr>
          <p:sp>
            <p:nvSpPr>
              <p:cNvPr id="139" name="Google Shape;139;p11"/>
              <p:cNvSpPr/>
              <p:nvPr/>
            </p:nvSpPr>
            <p:spPr>
              <a:xfrm rot="5400000">
                <a:off x="2686170" y="1907592"/>
                <a:ext cx="3771658" cy="3771658"/>
              </a:xfrm>
              <a:prstGeom prst="blockArc">
                <a:avLst>
                  <a:gd name="adj1" fmla="val 16200218"/>
                  <a:gd name="adj2" fmla="val 0"/>
                  <a:gd name="adj3" fmla="val 15656"/>
                </a:avLst>
              </a:prstGeom>
              <a:gradFill>
                <a:gsLst>
                  <a:gs pos="0">
                    <a:srgbClr val="2D5C97"/>
                  </a:gs>
                  <a:gs pos="80000">
                    <a:srgbClr val="3C7AC5"/>
                  </a:gs>
                  <a:gs pos="100000">
                    <a:srgbClr val="397BC9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11"/>
              <p:cNvSpPr/>
              <p:nvPr/>
            </p:nvSpPr>
            <p:spPr>
              <a:xfrm rot="-5400000">
                <a:off x="3839398" y="5106707"/>
                <a:ext cx="928675" cy="543591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2D5C97"/>
                  </a:gs>
                  <a:gs pos="80000">
                    <a:srgbClr val="3C7AC5"/>
                  </a:gs>
                  <a:gs pos="100000">
                    <a:srgbClr val="397BC9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p11"/>
            <p:cNvGrpSpPr/>
            <p:nvPr/>
          </p:nvGrpSpPr>
          <p:grpSpPr>
            <a:xfrm>
              <a:off x="4304611" y="1456216"/>
              <a:ext cx="3567027" cy="3460125"/>
              <a:chOff x="2810213" y="1919892"/>
              <a:chExt cx="3888184" cy="3771658"/>
            </a:xfrm>
          </p:grpSpPr>
          <p:sp>
            <p:nvSpPr>
              <p:cNvPr id="142" name="Google Shape;142;p11"/>
              <p:cNvSpPr/>
              <p:nvPr/>
            </p:nvSpPr>
            <p:spPr>
              <a:xfrm>
                <a:off x="2810213" y="1919892"/>
                <a:ext cx="3771659" cy="3771658"/>
              </a:xfrm>
              <a:prstGeom prst="blockArc">
                <a:avLst>
                  <a:gd name="adj1" fmla="val 16200218"/>
                  <a:gd name="adj2" fmla="val 0"/>
                  <a:gd name="adj3" fmla="val 15656"/>
                </a:avLst>
              </a:prstGeom>
              <a:gradFill>
                <a:gsLst>
                  <a:gs pos="0">
                    <a:srgbClr val="7F7F7F"/>
                  </a:gs>
                  <a:gs pos="80000">
                    <a:srgbClr val="BFBFBF"/>
                  </a:gs>
                  <a:gs pos="100000">
                    <a:srgbClr val="D8D8D8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11"/>
              <p:cNvSpPr/>
              <p:nvPr/>
            </p:nvSpPr>
            <p:spPr>
              <a:xfrm rot="10800000">
                <a:off x="5769722" y="3787948"/>
                <a:ext cx="928675" cy="543591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7F7F7F"/>
                  </a:gs>
                  <a:gs pos="80000">
                    <a:srgbClr val="BFBFBF"/>
                  </a:gs>
                  <a:gs pos="100000">
                    <a:srgbClr val="D8D8D8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4" name="Google Shape;144;p11"/>
            <p:cNvGrpSpPr/>
            <p:nvPr/>
          </p:nvGrpSpPr>
          <p:grpSpPr>
            <a:xfrm>
              <a:off x="4238409" y="1368719"/>
              <a:ext cx="3460125" cy="3580137"/>
              <a:chOff x="2770560" y="1744765"/>
              <a:chExt cx="3771658" cy="3902475"/>
            </a:xfrm>
          </p:grpSpPr>
          <p:sp>
            <p:nvSpPr>
              <p:cNvPr id="145" name="Google Shape;145;p11"/>
              <p:cNvSpPr/>
              <p:nvPr/>
            </p:nvSpPr>
            <p:spPr>
              <a:xfrm rot="16200000">
                <a:off x="2770560" y="1875582"/>
                <a:ext cx="3771658" cy="3771658"/>
              </a:xfrm>
              <a:prstGeom prst="blockArc">
                <a:avLst>
                  <a:gd name="adj1" fmla="val 16200218"/>
                  <a:gd name="adj2" fmla="val 0"/>
                  <a:gd name="adj3" fmla="val 15656"/>
                </a:avLst>
              </a:prstGeom>
              <a:gradFill>
                <a:gsLst>
                  <a:gs pos="0">
                    <a:srgbClr val="2D5C97"/>
                  </a:gs>
                  <a:gs pos="80000">
                    <a:srgbClr val="3C7AC5"/>
                  </a:gs>
                  <a:gs pos="100000">
                    <a:srgbClr val="397BC9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rot="5400000">
                <a:off x="4369933" y="1937307"/>
                <a:ext cx="928675" cy="543591"/>
              </a:xfrm>
              <a:prstGeom prst="triangle">
                <a:avLst>
                  <a:gd name="adj" fmla="val 50000"/>
                </a:avLst>
              </a:prstGeom>
              <a:gradFill>
                <a:gsLst>
                  <a:gs pos="0">
                    <a:srgbClr val="2D5C97"/>
                  </a:gs>
                  <a:gs pos="80000">
                    <a:srgbClr val="3C7AC5"/>
                  </a:gs>
                  <a:gs pos="100000">
                    <a:srgbClr val="397BC9"/>
                  </a:gs>
                </a:gsLst>
                <a:lin ang="162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9" name="Google Shape;149;p11"/>
            <p:cNvGrpSpPr/>
            <p:nvPr/>
          </p:nvGrpSpPr>
          <p:grpSpPr>
            <a:xfrm>
              <a:off x="5087318" y="2232371"/>
              <a:ext cx="2228370" cy="1905622"/>
              <a:chOff x="193667" y="2505919"/>
              <a:chExt cx="3006262" cy="2570847"/>
            </a:xfrm>
          </p:grpSpPr>
          <p:sp>
            <p:nvSpPr>
              <p:cNvPr id="150" name="Google Shape;150;p11"/>
              <p:cNvSpPr/>
              <p:nvPr/>
            </p:nvSpPr>
            <p:spPr>
              <a:xfrm>
                <a:off x="194331" y="2505919"/>
                <a:ext cx="2537791" cy="2537794"/>
              </a:xfrm>
              <a:prstGeom prst="ellipse">
                <a:avLst/>
              </a:prstGeom>
              <a:gradFill>
                <a:gsLst>
                  <a:gs pos="0">
                    <a:srgbClr val="2D5C97"/>
                  </a:gs>
                  <a:gs pos="80000">
                    <a:srgbClr val="3C7AC5"/>
                  </a:gs>
                  <a:gs pos="100000">
                    <a:srgbClr val="397BC9"/>
                  </a:gs>
                </a:gsLst>
                <a:lin ang="16200000" scaled="0"/>
              </a:gradFill>
              <a:ln w="952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1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1" name="Google Shape;151;p11"/>
              <p:cNvGrpSpPr/>
              <p:nvPr/>
            </p:nvGrpSpPr>
            <p:grpSpPr>
              <a:xfrm>
                <a:off x="193667" y="2538973"/>
                <a:ext cx="3006262" cy="2537793"/>
                <a:chOff x="4944034" y="3441217"/>
                <a:chExt cx="2665117" cy="2249809"/>
              </a:xfrm>
            </p:grpSpPr>
            <p:sp>
              <p:nvSpPr>
                <p:cNvPr id="152" name="Google Shape;152;p11"/>
                <p:cNvSpPr/>
                <p:nvPr/>
              </p:nvSpPr>
              <p:spPr>
                <a:xfrm rot="5398342">
                  <a:off x="5955277" y="3558568"/>
                  <a:ext cx="1424934" cy="13824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4947" h="1780287" extrusionOk="0">
                      <a:moveTo>
                        <a:pt x="500" y="1287462"/>
                      </a:moveTo>
                      <a:cubicBezTo>
                        <a:pt x="1000" y="1451572"/>
                        <a:pt x="235534" y="1350106"/>
                        <a:pt x="346402" y="1405350"/>
                      </a:cubicBezTo>
                      <a:cubicBezTo>
                        <a:pt x="457270" y="1460594"/>
                        <a:pt x="473199" y="1780287"/>
                        <a:pt x="665710" y="1618927"/>
                      </a:cubicBezTo>
                      <a:cubicBezTo>
                        <a:pt x="905422" y="1553840"/>
                        <a:pt x="1238695" y="627021"/>
                        <a:pt x="1529807" y="538807"/>
                      </a:cubicBezTo>
                      <a:cubicBezTo>
                        <a:pt x="1820919" y="450593"/>
                        <a:pt x="1834947" y="519749"/>
                        <a:pt x="1800725" y="430212"/>
                      </a:cubicBezTo>
                      <a:cubicBezTo>
                        <a:pt x="1766503" y="340675"/>
                        <a:pt x="1567362" y="3174"/>
                        <a:pt x="1324475" y="1587"/>
                      </a:cubicBezTo>
                      <a:cubicBezTo>
                        <a:pt x="1081588" y="0"/>
                        <a:pt x="564063" y="206375"/>
                        <a:pt x="343400" y="420687"/>
                      </a:cubicBezTo>
                      <a:cubicBezTo>
                        <a:pt x="122738" y="635000"/>
                        <a:pt x="0" y="1123352"/>
                        <a:pt x="500" y="1287462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50000">
                      <a:srgbClr val="FFFFFF">
                        <a:alpha val="0"/>
                      </a:srgbClr>
                    </a:gs>
                    <a:gs pos="74000">
                      <a:srgbClr val="FFFFFF">
                        <a:alpha val="18823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" name="Google Shape;153;p11"/>
                <p:cNvSpPr/>
                <p:nvPr/>
              </p:nvSpPr>
              <p:spPr>
                <a:xfrm>
                  <a:off x="4944034" y="3441217"/>
                  <a:ext cx="2249809" cy="2249809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65000">
                      <a:srgbClr val="FFFFFF">
                        <a:alpha val="0"/>
                      </a:srgbClr>
                    </a:gs>
                    <a:gs pos="74000">
                      <a:schemeClr val="lt1"/>
                    </a:gs>
                    <a:gs pos="100000">
                      <a:schemeClr val="lt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chemeClr val="lt1">
                      <a:alpha val="24705"/>
                    </a:schemeClr>
                  </a:solidFill>
                  <a:prstDash val="solid"/>
                  <a:round/>
                  <a:headEnd type="none" w="sm" len="sm"/>
                  <a:tailEnd type="none" w="sm" len="sm"/>
                </a:ln>
                <a:effectLst>
                  <a:outerShdw blurRad="40000" dist="23000" dir="5400000" rotWithShape="0">
                    <a:srgbClr val="000000">
                      <a:alpha val="34901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" name="Google Shape;154;p11"/>
                <p:cNvSpPr/>
                <p:nvPr/>
              </p:nvSpPr>
              <p:spPr>
                <a:xfrm rot="-2700000">
                  <a:off x="5075123" y="3760891"/>
                  <a:ext cx="1550533" cy="831479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32941"/>
                      </a:srgbClr>
                    </a:gs>
                    <a:gs pos="100000">
                      <a:srgbClr val="B3B3B3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" name="Google Shape;155;p11"/>
                <p:cNvSpPr/>
                <p:nvPr/>
              </p:nvSpPr>
              <p:spPr>
                <a:xfrm flipH="1">
                  <a:off x="5386741" y="3670248"/>
                  <a:ext cx="713227" cy="63927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64705"/>
                      </a:srgbClr>
                    </a:gs>
                    <a:gs pos="100000">
                      <a:srgbClr val="67ABF5">
                        <a:alpha val="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" name="Google Shape;156;p11"/>
                <p:cNvSpPr/>
                <p:nvPr/>
              </p:nvSpPr>
              <p:spPr>
                <a:xfrm rot="5839189">
                  <a:off x="4992668" y="4233137"/>
                  <a:ext cx="1574505" cy="1185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2628" h="1755855" extrusionOk="0">
                      <a:moveTo>
                        <a:pt x="30162" y="846217"/>
                      </a:moveTo>
                      <a:cubicBezTo>
                        <a:pt x="60324" y="933529"/>
                        <a:pt x="284162" y="1233567"/>
                        <a:pt x="420687" y="1379617"/>
                      </a:cubicBezTo>
                      <a:cubicBezTo>
                        <a:pt x="557212" y="1525667"/>
                        <a:pt x="679449" y="1689179"/>
                        <a:pt x="849312" y="1722517"/>
                      </a:cubicBezTo>
                      <a:cubicBezTo>
                        <a:pt x="1019175" y="1755855"/>
                        <a:pt x="1263650" y="1670129"/>
                        <a:pt x="1439862" y="1579642"/>
                      </a:cubicBezTo>
                      <a:cubicBezTo>
                        <a:pt x="1616074" y="1489155"/>
                        <a:pt x="1779587" y="1349455"/>
                        <a:pt x="1906587" y="1179592"/>
                      </a:cubicBezTo>
                      <a:cubicBezTo>
                        <a:pt x="2033587" y="1009729"/>
                        <a:pt x="2146402" y="754385"/>
                        <a:pt x="2201862" y="560467"/>
                      </a:cubicBezTo>
                      <a:cubicBezTo>
                        <a:pt x="2257322" y="366549"/>
                        <a:pt x="2332628" y="32170"/>
                        <a:pt x="2239349" y="16085"/>
                      </a:cubicBezTo>
                      <a:cubicBezTo>
                        <a:pt x="2146070" y="0"/>
                        <a:pt x="1853683" y="376869"/>
                        <a:pt x="1642189" y="463955"/>
                      </a:cubicBezTo>
                      <a:cubicBezTo>
                        <a:pt x="1430695" y="551041"/>
                        <a:pt x="1204130" y="473302"/>
                        <a:pt x="970384" y="538600"/>
                      </a:cubicBezTo>
                      <a:cubicBezTo>
                        <a:pt x="736638" y="603898"/>
                        <a:pt x="396416" y="804472"/>
                        <a:pt x="239712" y="855742"/>
                      </a:cubicBezTo>
                      <a:cubicBezTo>
                        <a:pt x="83008" y="907012"/>
                        <a:pt x="0" y="758905"/>
                        <a:pt x="30162" y="84621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28000">
                      <a:srgbClr val="FFFFFF">
                        <a:alpha val="0"/>
                      </a:srgbClr>
                    </a:gs>
                    <a:gs pos="74000">
                      <a:srgbClr val="FFFFFF">
                        <a:alpha val="10980"/>
                      </a:srgbClr>
                    </a:gs>
                    <a:gs pos="100000">
                      <a:srgbClr val="FFFFFF">
                        <a:alpha val="10980"/>
                      </a:srgbClr>
                    </a:gs>
                  </a:gsLst>
                  <a:lin ang="27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" name="Google Shape;157;p11"/>
                <p:cNvSpPr/>
                <p:nvPr/>
              </p:nvSpPr>
              <p:spPr>
                <a:xfrm rot="8100000">
                  <a:off x="6058618" y="4675642"/>
                  <a:ext cx="1550533" cy="831479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32941"/>
                      </a:srgbClr>
                    </a:gs>
                    <a:gs pos="20000">
                      <a:srgbClr val="B3B3B3">
                        <a:alpha val="0"/>
                      </a:srgbClr>
                    </a:gs>
                    <a:gs pos="100000">
                      <a:srgbClr val="B3B3B3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58" name="Google Shape;158;p11"/>
              <p:cNvSpPr txBox="1"/>
              <p:nvPr/>
            </p:nvSpPr>
            <p:spPr>
              <a:xfrm>
                <a:off x="224587" y="2924156"/>
                <a:ext cx="2562225" cy="14532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Siklus</a:t>
                </a:r>
                <a:endParaRPr kumimoji="0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Arial"/>
                    <a:cs typeface="Arial"/>
                    <a:sym typeface="Arial"/>
                  </a:rPr>
                  <a:t>AMP-SR</a:t>
                </a:r>
                <a:endParaRPr kumimoji="0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F3E6B9-2870-31BF-8695-A89411186D4C}"/>
              </a:ext>
            </a:extLst>
          </p:cNvPr>
          <p:cNvGrpSpPr/>
          <p:nvPr/>
        </p:nvGrpSpPr>
        <p:grpSpPr>
          <a:xfrm>
            <a:off x="7170817" y="1273069"/>
            <a:ext cx="4486927" cy="584735"/>
            <a:chOff x="7337696" y="1368764"/>
            <a:chExt cx="4486927" cy="584735"/>
          </a:xfrm>
        </p:grpSpPr>
        <p:sp>
          <p:nvSpPr>
            <p:cNvPr id="161" name="Google Shape;161;p11"/>
            <p:cNvSpPr txBox="1"/>
            <p:nvPr/>
          </p:nvSpPr>
          <p:spPr>
            <a:xfrm>
              <a:off x="7843938" y="1368764"/>
              <a:ext cx="3980685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IDENTIFIKASI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7337696" y="1400341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16E6C64-D90B-AF48-01AA-6C32F6090A8C}"/>
              </a:ext>
            </a:extLst>
          </p:cNvPr>
          <p:cNvGrpSpPr/>
          <p:nvPr/>
        </p:nvGrpSpPr>
        <p:grpSpPr>
          <a:xfrm>
            <a:off x="7442480" y="4149444"/>
            <a:ext cx="3481338" cy="595008"/>
            <a:chOff x="7608102" y="3651806"/>
            <a:chExt cx="3481338" cy="595008"/>
          </a:xfrm>
        </p:grpSpPr>
        <p:sp>
          <p:nvSpPr>
            <p:cNvPr id="160" name="Google Shape;160;p11"/>
            <p:cNvSpPr txBox="1"/>
            <p:nvPr/>
          </p:nvSpPr>
          <p:spPr>
            <a:xfrm>
              <a:off x="8165182" y="3651806"/>
              <a:ext cx="2924258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PELAPORAN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1"/>
            <p:cNvSpPr/>
            <p:nvPr/>
          </p:nvSpPr>
          <p:spPr>
            <a:xfrm>
              <a:off x="7608102" y="3664923"/>
              <a:ext cx="581891" cy="5818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E8EB0AA-9282-7BC4-D3A5-34088872D3E9}"/>
              </a:ext>
            </a:extLst>
          </p:cNvPr>
          <p:cNvGrpSpPr/>
          <p:nvPr/>
        </p:nvGrpSpPr>
        <p:grpSpPr>
          <a:xfrm>
            <a:off x="1740667" y="4208375"/>
            <a:ext cx="3490820" cy="584735"/>
            <a:chOff x="1807712" y="3799444"/>
            <a:chExt cx="3490820" cy="584735"/>
          </a:xfrm>
        </p:grpSpPr>
        <p:sp>
          <p:nvSpPr>
            <p:cNvPr id="162" name="Google Shape;162;p11"/>
            <p:cNvSpPr txBox="1"/>
            <p:nvPr/>
          </p:nvSpPr>
          <p:spPr>
            <a:xfrm>
              <a:off x="2300312" y="3799444"/>
              <a:ext cx="2998220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PENGKAJIAN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1807712" y="3843493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9F57111-6553-42E4-1C1D-2FD239B31C6A}"/>
              </a:ext>
            </a:extLst>
          </p:cNvPr>
          <p:cNvGrpSpPr/>
          <p:nvPr/>
        </p:nvGrpSpPr>
        <p:grpSpPr>
          <a:xfrm>
            <a:off x="1724623" y="1318853"/>
            <a:ext cx="3217425" cy="599189"/>
            <a:chOff x="1923556" y="248250"/>
            <a:chExt cx="3217425" cy="599189"/>
          </a:xfrm>
        </p:grpSpPr>
        <p:sp>
          <p:nvSpPr>
            <p:cNvPr id="159" name="Google Shape;159;p11"/>
            <p:cNvSpPr txBox="1"/>
            <p:nvPr/>
          </p:nvSpPr>
          <p:spPr>
            <a:xfrm>
              <a:off x="2415354" y="248250"/>
              <a:ext cx="2725627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RESPONS</a:t>
              </a:r>
              <a:endParaRPr kumimoji="0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1"/>
            <p:cNvSpPr/>
            <p:nvPr/>
          </p:nvSpPr>
          <p:spPr>
            <a:xfrm>
              <a:off x="1923556" y="307439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Google Shape;161;p11">
            <a:extLst>
              <a:ext uri="{FF2B5EF4-FFF2-40B4-BE49-F238E27FC236}">
                <a16:creationId xmlns:a16="http://schemas.microsoft.com/office/drawing/2014/main" id="{E3923BA4-C3FD-5569-8380-035ED90CF294}"/>
              </a:ext>
            </a:extLst>
          </p:cNvPr>
          <p:cNvSpPr txBox="1"/>
          <p:nvPr/>
        </p:nvSpPr>
        <p:spPr>
          <a:xfrm>
            <a:off x="7957627" y="1702456"/>
            <a:ext cx="4142102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 Perinatal 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kesulitan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penemuan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kasus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stillbirth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karena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tidak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ter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-</a:t>
            </a: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record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dalam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rekam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medik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dan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belum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mendapat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laporan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dr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 TS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Wingdings" panose="05000000000000000000" pitchFamily="2" charset="2"/>
              </a:rPr>
              <a:t>Sp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.OG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Google Shape;160;p11">
            <a:extLst>
              <a:ext uri="{FF2B5EF4-FFF2-40B4-BE49-F238E27FC236}">
                <a16:creationId xmlns:a16="http://schemas.microsoft.com/office/drawing/2014/main" id="{1C47ED36-AB89-EEB1-7792-AA84E5BD3FBE}"/>
              </a:ext>
            </a:extLst>
          </p:cNvPr>
          <p:cNvSpPr txBox="1"/>
          <p:nvPr/>
        </p:nvSpPr>
        <p:spPr>
          <a:xfrm>
            <a:off x="7465093" y="4732721"/>
            <a:ext cx="4652563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Hasil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entryan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di MPDN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sering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gagal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tersimpan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lang="en-US" sz="16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Butir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isian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dalam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form </a:t>
            </a:r>
            <a:r>
              <a:rPr lang="en-US" sz="1600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banyak</a:t>
            </a:r>
            <a:endParaRPr lang="en-US" sz="16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Kesulitan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menghubungi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PIC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Dinkes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(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selain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DKK SBY)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jika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ada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kesalahan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input data di MPDN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60;p11">
            <a:extLst>
              <a:ext uri="{FF2B5EF4-FFF2-40B4-BE49-F238E27FC236}">
                <a16:creationId xmlns:a16="http://schemas.microsoft.com/office/drawing/2014/main" id="{5338C062-FB15-CB7B-DE24-95335F8FB637}"/>
              </a:ext>
            </a:extLst>
          </p:cNvPr>
          <p:cNvSpPr txBox="1"/>
          <p:nvPr/>
        </p:nvSpPr>
        <p:spPr>
          <a:xfrm>
            <a:off x="1781789" y="4768877"/>
            <a:ext cx="4277419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Kesulitan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menentukan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aktu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pengkajian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Menyesuaikan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waktu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dengan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kesibukan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anggota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ti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 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pengkaji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Menentukan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peny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ebab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kern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kematian</a:t>
            </a:r>
            <a:r>
              <a:rPr lang="en-US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Penyusunan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rekomendasi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belum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sepenuhnya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SMART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AF62D687-140E-2E8E-247A-41125E7377D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344" y="44448"/>
          <a:ext cx="1641243" cy="6732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1243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Alur Kerja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144208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Kendala AMP-SR di RSUD Dr. Soetomo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</a:tbl>
          </a:graphicData>
        </a:graphic>
      </p:graphicFrame>
      <p:sp>
        <p:nvSpPr>
          <p:cNvPr id="17" name="Google Shape;160;p11">
            <a:extLst>
              <a:ext uri="{FF2B5EF4-FFF2-40B4-BE49-F238E27FC236}">
                <a16:creationId xmlns:a16="http://schemas.microsoft.com/office/drawing/2014/main" id="{E0D8B2A0-D1BE-8F15-CE28-A9561968CF01}"/>
              </a:ext>
            </a:extLst>
          </p:cNvPr>
          <p:cNvSpPr txBox="1"/>
          <p:nvPr/>
        </p:nvSpPr>
        <p:spPr>
          <a:xfrm>
            <a:off x="1698922" y="1882611"/>
            <a:ext cx="2778378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Prioritas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rekomendasi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berdasarkan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kemampuan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anggaran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RS (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peningkatan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kompetensi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SDM Perinatal –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Pediatri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dan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perawat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NICU)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follow up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rekomendasi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internal dan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eksternal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RS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452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68DB-EBC4-BC50-3739-87A7733C4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9ACC8-FCD4-58BC-AF78-497775377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D04272-5D9C-9C02-DC9E-19CD5DE89EA7}"/>
              </a:ext>
            </a:extLst>
          </p:cNvPr>
          <p:cNvSpPr txBox="1">
            <a:spLocks/>
          </p:cNvSpPr>
          <p:nvPr/>
        </p:nvSpPr>
        <p:spPr>
          <a:xfrm>
            <a:off x="540026" y="-269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kern="0"/>
              <a:t>FOTO KEGIATAN</a:t>
            </a:r>
            <a:endParaRPr lang="en-ID" b="1" kern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5D8C29-88EF-E07D-A309-4AC9EDA596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50" y="1069945"/>
            <a:ext cx="3348837" cy="25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59AAC7-BD19-7855-C45F-A4BF7C5F68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268" y="3696686"/>
            <a:ext cx="3348837" cy="252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DDAA5-9D6D-9C33-89D8-92CF098BF3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302" y="3784797"/>
            <a:ext cx="3348837" cy="25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49A799-9AEC-0AEA-2739-87A4D0FF8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37" y="1084366"/>
            <a:ext cx="3348837" cy="252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7928E3-EB67-53DF-9E73-361F6A5F7B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613" y="1129860"/>
            <a:ext cx="3348837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17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42809" y="70575"/>
            <a:ext cx="10035460" cy="57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d-ID" sz="2800" b="1" kern="0" dirty="0"/>
              <a:t>KASUS KEMATIAN MATERNAL </a:t>
            </a:r>
            <a:r>
              <a:rPr lang="en-US" sz="2800" b="1" kern="0" dirty="0"/>
              <a:t>TAHUN </a:t>
            </a:r>
            <a:r>
              <a:rPr lang="id-ID" sz="2800" b="1" kern="0" dirty="0"/>
              <a:t>2023</a:t>
            </a:r>
            <a:endParaRPr lang="id-ID" sz="2800" kern="0" dirty="0"/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217442"/>
              </p:ext>
            </p:extLst>
          </p:nvPr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EC3C1D-8DCE-A10A-6879-867771716B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398110"/>
              </p:ext>
            </p:extLst>
          </p:nvPr>
        </p:nvGraphicFramePr>
        <p:xfrm>
          <a:off x="2005149" y="686600"/>
          <a:ext cx="10059690" cy="2562936"/>
        </p:xfrm>
        <a:graphic>
          <a:graphicData uri="http://schemas.openxmlformats.org/drawingml/2006/table">
            <a:tbl>
              <a:tblPr/>
              <a:tblGrid>
                <a:gridCol w="1617619">
                  <a:extLst>
                    <a:ext uri="{9D8B030D-6E8A-4147-A177-3AD203B41FA5}">
                      <a16:colId xmlns:a16="http://schemas.microsoft.com/office/drawing/2014/main" val="2814949442"/>
                    </a:ext>
                  </a:extLst>
                </a:gridCol>
                <a:gridCol w="650381">
                  <a:extLst>
                    <a:ext uri="{9D8B030D-6E8A-4147-A177-3AD203B41FA5}">
                      <a16:colId xmlns:a16="http://schemas.microsoft.com/office/drawing/2014/main" val="83697217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02070080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54525903"/>
                    </a:ext>
                  </a:extLst>
                </a:gridCol>
                <a:gridCol w="811905">
                  <a:extLst>
                    <a:ext uri="{9D8B030D-6E8A-4147-A177-3AD203B41FA5}">
                      <a16:colId xmlns:a16="http://schemas.microsoft.com/office/drawing/2014/main" val="2524860003"/>
                    </a:ext>
                  </a:extLst>
                </a:gridCol>
                <a:gridCol w="484095">
                  <a:extLst>
                    <a:ext uri="{9D8B030D-6E8A-4147-A177-3AD203B41FA5}">
                      <a16:colId xmlns:a16="http://schemas.microsoft.com/office/drawing/2014/main" val="89205756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5491950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969761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1012238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19595948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6306161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409652957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797404456"/>
                    </a:ext>
                  </a:extLst>
                </a:gridCol>
                <a:gridCol w="519690">
                  <a:extLst>
                    <a:ext uri="{9D8B030D-6E8A-4147-A177-3AD203B41FA5}">
                      <a16:colId xmlns:a16="http://schemas.microsoft.com/office/drawing/2014/main" val="3013696945"/>
                    </a:ext>
                  </a:extLst>
                </a:gridCol>
              </a:tblGrid>
              <a:tr h="294936"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JUMLAH KEMATIAN PASIEN DENGAN DIAGNOSA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JANUARI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FEBRUARI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MARET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APRIL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JUNI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JULI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AGUSTUS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OKTOBER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NOVEMBER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JUMLAH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6518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85975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Kehamilan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muda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662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Hipertensi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2441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Perdarahan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80194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Infeksi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3157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5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Komplikasi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obstetrik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lain</a:t>
                      </a: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439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6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Komplikasi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9222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sv-S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7 : Komplikasi non obstetrik</a:t>
                      </a: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5440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 :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Penyebab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dasar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tidak</a:t>
                      </a:r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diketahui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8596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en-ID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Lainnya</a:t>
                      </a:r>
                      <a:endParaRPr lang="en-ID" sz="9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147" marR="8147" marT="814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84575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BF82223-0C7D-6AA6-58B4-EA835A098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155513"/>
              </p:ext>
            </p:extLst>
          </p:nvPr>
        </p:nvGraphicFramePr>
        <p:xfrm>
          <a:off x="2005149" y="3407106"/>
          <a:ext cx="10059690" cy="3165486"/>
        </p:xfrm>
        <a:graphic>
          <a:graphicData uri="http://schemas.openxmlformats.org/drawingml/2006/table">
            <a:tbl>
              <a:tblPr/>
              <a:tblGrid>
                <a:gridCol w="1617619">
                  <a:extLst>
                    <a:ext uri="{9D8B030D-6E8A-4147-A177-3AD203B41FA5}">
                      <a16:colId xmlns:a16="http://schemas.microsoft.com/office/drawing/2014/main" val="2814949442"/>
                    </a:ext>
                  </a:extLst>
                </a:gridCol>
                <a:gridCol w="650381">
                  <a:extLst>
                    <a:ext uri="{9D8B030D-6E8A-4147-A177-3AD203B41FA5}">
                      <a16:colId xmlns:a16="http://schemas.microsoft.com/office/drawing/2014/main" val="83697217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02070080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154525903"/>
                    </a:ext>
                  </a:extLst>
                </a:gridCol>
                <a:gridCol w="811905">
                  <a:extLst>
                    <a:ext uri="{9D8B030D-6E8A-4147-A177-3AD203B41FA5}">
                      <a16:colId xmlns:a16="http://schemas.microsoft.com/office/drawing/2014/main" val="2524860003"/>
                    </a:ext>
                  </a:extLst>
                </a:gridCol>
                <a:gridCol w="484095">
                  <a:extLst>
                    <a:ext uri="{9D8B030D-6E8A-4147-A177-3AD203B41FA5}">
                      <a16:colId xmlns:a16="http://schemas.microsoft.com/office/drawing/2014/main" val="892057561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5491950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09697612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21012238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19595948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96306161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409652957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797404456"/>
                    </a:ext>
                  </a:extLst>
                </a:gridCol>
                <a:gridCol w="519690">
                  <a:extLst>
                    <a:ext uri="{9D8B030D-6E8A-4147-A177-3AD203B41FA5}">
                      <a16:colId xmlns:a16="http://schemas.microsoft.com/office/drawing/2014/main" val="3013696945"/>
                    </a:ext>
                  </a:extLst>
                </a:gridCol>
              </a:tblGrid>
              <a:tr h="294936"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JUMLAH PASIEN DENGAN DIAGNOSA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JANUARI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FEBRUARI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MARET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APRIL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JUNI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JULI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AGUSTUS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SEPTEMBER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OKTOBER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NOVEMBER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DESEMBER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JUMLAH</a:t>
                      </a:r>
                    </a:p>
                  </a:txBody>
                  <a:tcPr marL="8147" marR="8147" marT="81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651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1 : Kehamilan muda (O00 - O08)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662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2 : Hipertensi (O11 - O16)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2441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3 : Perdarahan (O20, O43 - O46, O67, O71, O72)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80194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4 : Infeksi (O23; O085; O86; O91)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31573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5 : Komplikasi obstetrik lain (O22; O73, O87; O88, O90)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4391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6 : Komplikasi manajemen (O29, O74, O89)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9222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7 : Komplikasi non obstetrik (O10, O24, O98, O99, G00-G99, I00-I99, J00-J99, K00-K99)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54404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Grup 8 : Penyebab dasar tidak diketahui (O95)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8596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Lainnya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845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8764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5A70-EEA4-614B-AFAF-36D5174A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8CEDE-70F3-0A49-9B07-DEB60BCC0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9F12DD-B4B3-0941-AE6B-0A3AAD730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44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1E3E5-AD58-8E4A-864D-B3C494513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6CCF4-3AE7-7340-8D87-9D23B00CD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444B4-0201-DA4A-9C56-F8C0F518F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" y="231349"/>
            <a:ext cx="11548533" cy="632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06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0BAEEA-C6DD-F945-9D6C-5B70A189D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ANALISIS AGREGAT 2025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AE3BD87-9ABC-6540-B97C-29895CA6E1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7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Woman walking through a door">
            <a:extLst>
              <a:ext uri="{FF2B5EF4-FFF2-40B4-BE49-F238E27FC236}">
                <a16:creationId xmlns:a16="http://schemas.microsoft.com/office/drawing/2014/main" id="{86D7D4AC-BE7B-45B9-AF4A-E2AF1B6C79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01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D509E5E-F68C-4F2B-8EC7-43259586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34067"/>
            <a:ext cx="12192000" cy="711121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BE4A06-2673-41EF-AF84-96B0EDE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87" y="213583"/>
            <a:ext cx="10739052" cy="529262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 </a:t>
            </a:r>
            <a:r>
              <a:rPr lang="en-US" sz="3200" dirty="0" err="1"/>
              <a:t>kematian</a:t>
            </a:r>
            <a:r>
              <a:rPr lang="en-US" sz="3200" dirty="0"/>
              <a:t> </a:t>
            </a:r>
            <a:r>
              <a:rPr lang="en-US" sz="3200" dirty="0" err="1"/>
              <a:t>ibu</a:t>
            </a:r>
            <a:r>
              <a:rPr lang="en-US" sz="3200" dirty="0"/>
              <a:t> </a:t>
            </a:r>
            <a:r>
              <a:rPr lang="en-US" sz="3200" dirty="0" err="1"/>
              <a:t>rsds</a:t>
            </a:r>
            <a:r>
              <a:rPr lang="en-US" sz="3200" dirty="0"/>
              <a:t> 2021 – T1 2025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FC51DE-D10A-4DE8-A7E3-22FA2E4F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877" y="5904087"/>
            <a:ext cx="6058183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graphicFrame>
        <p:nvGraphicFramePr>
          <p:cNvPr id="7" name="Chart 6"/>
          <p:cNvGraphicFramePr/>
          <p:nvPr>
            <p:extLst/>
          </p:nvPr>
        </p:nvGraphicFramePr>
        <p:xfrm>
          <a:off x="526236" y="692571"/>
          <a:ext cx="11341914" cy="6165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262A3881-3DD6-D3C3-381A-032EF8C60DDC}"/>
              </a:ext>
            </a:extLst>
          </p:cNvPr>
          <p:cNvSpPr/>
          <p:nvPr/>
        </p:nvSpPr>
        <p:spPr>
          <a:xfrm>
            <a:off x="8369877" y="3105150"/>
            <a:ext cx="955964" cy="969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461504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Doctor standing in front of a computer&#10;">
            <a:extLst>
              <a:ext uri="{FF2B5EF4-FFF2-40B4-BE49-F238E27FC236}">
                <a16:creationId xmlns:a16="http://schemas.microsoft.com/office/drawing/2014/main" id="{D4AB4507-F77A-44A5-B290-3F3D4817B7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4592135-A11E-4178-A320-510C4B749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52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292608" y="1322786"/>
            <a:ext cx="3436857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60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 flipV="1">
            <a:off x="4377571" y="1296556"/>
            <a:ext cx="3436857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graphicFrame>
        <p:nvGraphicFramePr>
          <p:cNvPr id="33" name="Chart 32"/>
          <p:cNvGraphicFramePr/>
          <p:nvPr>
            <p:extLst/>
          </p:nvPr>
        </p:nvGraphicFramePr>
        <p:xfrm>
          <a:off x="-104243" y="1029746"/>
          <a:ext cx="4249732" cy="3000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Chart 37"/>
          <p:cNvGraphicFramePr/>
          <p:nvPr>
            <p:extLst/>
          </p:nvPr>
        </p:nvGraphicFramePr>
        <p:xfrm>
          <a:off x="3729465" y="1738808"/>
          <a:ext cx="5028470" cy="4125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4DBE2C2F-5A99-4F34-89D8-A8288DE02B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7" y="808325"/>
            <a:ext cx="3436857" cy="369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MASA KEMATIAN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17A772-F960-43AE-9B56-15A4E92D511A}"/>
              </a:ext>
            </a:extLst>
          </p:cNvPr>
          <p:cNvSpPr txBox="1"/>
          <p:nvPr/>
        </p:nvSpPr>
        <p:spPr>
          <a:xfrm>
            <a:off x="161352" y="4104716"/>
            <a:ext cx="4646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80 %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terjadi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pada masa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nifas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1B721-85E7-4014-B32E-2FC6460EC31D}"/>
              </a:ext>
            </a:extLst>
          </p:cNvPr>
          <p:cNvSpPr txBox="1"/>
          <p:nvPr/>
        </p:nvSpPr>
        <p:spPr>
          <a:xfrm>
            <a:off x="3729465" y="5864731"/>
            <a:ext cx="5157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45%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hamil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terjadi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pada T3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3C753B9-3770-42C2-B82B-73767DFFABD0}"/>
              </a:ext>
            </a:extLst>
          </p:cNvPr>
          <p:cNvSpPr txBox="1">
            <a:spLocks/>
          </p:cNvSpPr>
          <p:nvPr/>
        </p:nvSpPr>
        <p:spPr>
          <a:xfrm>
            <a:off x="4674123" y="852415"/>
            <a:ext cx="2843752" cy="369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Usia</a:t>
            </a:r>
            <a:r>
              <a:rPr kumimoji="0" lang="en-US" sz="32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gestasi</a:t>
            </a:r>
            <a:endParaRPr kumimoji="0" lang="en-US" sz="3200" b="1" i="0" u="none" strike="noStrike" kern="1200" cap="all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" name="object 7" descr="Beige rectangle">
            <a:extLst>
              <a:ext uri="{FF2B5EF4-FFF2-40B4-BE49-F238E27FC236}">
                <a16:creationId xmlns:a16="http://schemas.microsoft.com/office/drawing/2014/main" id="{A2B9A45A-33B7-D1D9-BDD9-FE7A1A704DBE}"/>
              </a:ext>
            </a:extLst>
          </p:cNvPr>
          <p:cNvSpPr/>
          <p:nvPr/>
        </p:nvSpPr>
        <p:spPr bwMode="white">
          <a:xfrm flipV="1">
            <a:off x="8343062" y="1269733"/>
            <a:ext cx="3436857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D0A973-6B72-F01D-D20A-03F9FF6C2C83}"/>
              </a:ext>
            </a:extLst>
          </p:cNvPr>
          <p:cNvSpPr txBox="1">
            <a:spLocks/>
          </p:cNvSpPr>
          <p:nvPr/>
        </p:nvSpPr>
        <p:spPr>
          <a:xfrm>
            <a:off x="8639614" y="410084"/>
            <a:ext cx="2843752" cy="369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TEMPAT MENINGGAL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C903061-EEF7-E958-9628-DF363992F6EA}"/>
              </a:ext>
            </a:extLst>
          </p:cNvPr>
          <p:cNvGraphicFramePr/>
          <p:nvPr>
            <p:extLst/>
          </p:nvPr>
        </p:nvGraphicFramePr>
        <p:xfrm>
          <a:off x="8098671" y="1309407"/>
          <a:ext cx="3883523" cy="282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8609201-C0D8-0962-D106-2618CE79AF39}"/>
              </a:ext>
            </a:extLst>
          </p:cNvPr>
          <p:cNvSpPr txBox="1"/>
          <p:nvPr/>
        </p:nvSpPr>
        <p:spPr>
          <a:xfrm>
            <a:off x="8344924" y="4193498"/>
            <a:ext cx="3459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98%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terjadi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di RS</a:t>
            </a:r>
            <a:endParaRPr kumimoji="0" lang="en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67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2F6A-636F-4857-B3DF-84C40FD3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4142099" cy="370166"/>
          </a:xfrm>
        </p:spPr>
        <p:txBody>
          <a:bodyPr>
            <a:noAutofit/>
          </a:bodyPr>
          <a:lstStyle/>
          <a:p>
            <a:r>
              <a:rPr lang="en-US" b="1" dirty="0"/>
              <a:t>USIA IBU</a:t>
            </a:r>
          </a:p>
        </p:txBody>
      </p:sp>
      <p:sp>
        <p:nvSpPr>
          <p:cNvPr id="9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722099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33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7387840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6CA2F6A-636F-4857-B3DF-84C40FD31807}"/>
              </a:ext>
            </a:extLst>
          </p:cNvPr>
          <p:cNvSpPr txBox="1">
            <a:spLocks/>
          </p:cNvSpPr>
          <p:nvPr/>
        </p:nvSpPr>
        <p:spPr>
          <a:xfrm>
            <a:off x="7346897" y="808186"/>
            <a:ext cx="4104000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paritas</a:t>
            </a:r>
            <a:r>
              <a:rPr kumimoji="0" lang="en-US" sz="32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 (</a:t>
            </a:r>
            <a:r>
              <a:rPr kumimoji="0" lang="en-US" sz="3200" b="1" i="0" u="none" strike="noStrike" kern="1200" cap="all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Saat</a:t>
            </a:r>
            <a:r>
              <a:rPr kumimoji="0" lang="en-US" sz="32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-15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Tiba</a:t>
            </a:r>
            <a:r>
              <a:rPr kumimoji="0" lang="en-US" sz="32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all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graphicFrame>
        <p:nvGraphicFramePr>
          <p:cNvPr id="10" name="Chart 9"/>
          <p:cNvGraphicFramePr/>
          <p:nvPr>
            <p:extLst/>
          </p:nvPr>
        </p:nvGraphicFramePr>
        <p:xfrm>
          <a:off x="446470" y="1178351"/>
          <a:ext cx="5078030" cy="4790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/>
          </p:nvPr>
        </p:nvGraphicFramePr>
        <p:xfrm>
          <a:off x="6471138" y="1580606"/>
          <a:ext cx="5389937" cy="4388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861FBAF-B711-6F6E-70F8-6A59CE28AC18}"/>
              </a:ext>
            </a:extLst>
          </p:cNvPr>
          <p:cNvSpPr txBox="1"/>
          <p:nvPr/>
        </p:nvSpPr>
        <p:spPr>
          <a:xfrm>
            <a:off x="289774" y="6049814"/>
            <a:ext cx="666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80%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hamil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terjadi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Wanita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usia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20-35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tahun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FE9E21-4FDC-0EF2-9228-52A27572524F}"/>
              </a:ext>
            </a:extLst>
          </p:cNvPr>
          <p:cNvSpPr txBox="1"/>
          <p:nvPr/>
        </p:nvSpPr>
        <p:spPr>
          <a:xfrm>
            <a:off x="7034539" y="6049814"/>
            <a:ext cx="5157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33%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hamil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terjadi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pada GII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2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38" y="757246"/>
            <a:ext cx="11263519" cy="59601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PENYEBAB KEMATIAN IBU RSDS  TAHUN 2024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B898379A-942F-47A5-80B4-B1C6F09FCB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05489" y="3761305"/>
            <a:ext cx="7560000" cy="36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* According to a Survey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821A5-5262-4D44-AFEB-D049F229C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6685" y="1803837"/>
            <a:ext cx="1652587" cy="435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0%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27E535-262E-40B8-A9E1-0C08FFD80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927" y="2402026"/>
            <a:ext cx="1999889" cy="8461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PRE EKLAMPSIA/</a:t>
            </a:r>
          </a:p>
          <a:p>
            <a:r>
              <a:rPr lang="en-US" b="1" dirty="0">
                <a:solidFill>
                  <a:schemeClr val="tx1"/>
                </a:solidFill>
              </a:rPr>
              <a:t>EKLAMPSIA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0E095F-965E-476E-B681-EE615BECB0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63485" y="1803837"/>
            <a:ext cx="1652587" cy="435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2; 3.9%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A5735F7-BDC6-4ACD-B0DE-4AB63D30BA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63271" y="2402026"/>
            <a:ext cx="1652801" cy="846137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PERDARAHAN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405F6BC-5682-4AA1-9F61-DDF021E685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62179" y="1803837"/>
            <a:ext cx="1652587" cy="435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31; 60.7%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BC20BC-85E6-48CD-B755-5D4149953C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62072" y="2402026"/>
            <a:ext cx="1652801" cy="84613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INFEKSI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DFBC7A3-AAE6-4502-9D44-F253ED1E8F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80705" y="1816185"/>
            <a:ext cx="1652587" cy="435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10; 19.6%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6EAD81-841A-483E-9B44-512A1470E4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63327" y="2402026"/>
            <a:ext cx="1999889" cy="846137"/>
          </a:xfrm>
        </p:spPr>
        <p:txBody>
          <a:bodyPr/>
          <a:lstStyle/>
          <a:p>
            <a:r>
              <a:rPr lang="en-US" dirty="0"/>
              <a:t>LAIN-LAIN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2"/>
          </p:nvPr>
        </p:nvSpPr>
        <p:spPr>
          <a:xfrm>
            <a:off x="7607055" y="2360625"/>
            <a:ext cx="1999889" cy="846137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JANTUNG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793774" y="3964218"/>
            <a:ext cx="2965023" cy="62001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KEMATIAN IBU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364FE87-FB1F-B201-EBDC-C7B3DFA87DB2}"/>
              </a:ext>
            </a:extLst>
          </p:cNvPr>
          <p:cNvGrpSpPr/>
          <p:nvPr/>
        </p:nvGrpSpPr>
        <p:grpSpPr>
          <a:xfrm>
            <a:off x="1690687" y="2912293"/>
            <a:ext cx="8728540" cy="916757"/>
            <a:chOff x="2196197" y="2747163"/>
            <a:chExt cx="8728540" cy="91675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CCA76D9-7505-4082-5659-90FEAFBEAE80}"/>
                </a:ext>
              </a:extLst>
            </p:cNvPr>
            <p:cNvGrpSpPr/>
            <p:nvPr/>
          </p:nvGrpSpPr>
          <p:grpSpPr>
            <a:xfrm>
              <a:off x="2196197" y="2767416"/>
              <a:ext cx="8719454" cy="896504"/>
              <a:chOff x="2196197" y="2767416"/>
              <a:chExt cx="8719454" cy="896504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C6D3F76-4C60-4559-AE48-60D6FBDC4B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438955" y="2788094"/>
                <a:ext cx="17094" cy="577815"/>
              </a:xfrm>
              <a:prstGeom prst="line">
                <a:avLst/>
              </a:prstGeom>
              <a:ln w="38100">
                <a:solidFill>
                  <a:schemeClr val="bg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3CA93ACF-485A-4938-9815-8D5DFE3128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781796" y="2767416"/>
                <a:ext cx="2" cy="639424"/>
              </a:xfrm>
              <a:prstGeom prst="line">
                <a:avLst/>
              </a:prstGeom>
              <a:ln w="38100">
                <a:solidFill>
                  <a:schemeClr val="bg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48070A33-7382-44AE-AC77-685B09986F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019375" y="2788094"/>
                <a:ext cx="0" cy="618746"/>
              </a:xfrm>
              <a:prstGeom prst="line">
                <a:avLst/>
              </a:prstGeom>
              <a:ln w="38100">
                <a:solidFill>
                  <a:schemeClr val="bg2"/>
                </a:solidFill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or: Elbow 61">
                <a:extLst>
                  <a:ext uri="{FF2B5EF4-FFF2-40B4-BE49-F238E27FC236}">
                    <a16:creationId xmlns:a16="http://schemas.microsoft.com/office/drawing/2014/main" id="{9A6C85E8-3D95-45FE-A577-C08E6E920D7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190987" y="1073109"/>
                <a:ext cx="596021" cy="4585601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chemeClr val="bg2"/>
                </a:solidFill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ctor: Elbow 69">
                <a:extLst>
                  <a:ext uri="{FF2B5EF4-FFF2-40B4-BE49-F238E27FC236}">
                    <a16:creationId xmlns:a16="http://schemas.microsoft.com/office/drawing/2014/main" id="{F1BB5F7E-073B-4BF0-8FA1-F724BA8DB3D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6781798" y="3368381"/>
                <a:ext cx="2228133" cy="2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chemeClr val="bg2"/>
                </a:solidFill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or: Elbow 69">
                <a:extLst>
                  <a:ext uri="{FF2B5EF4-FFF2-40B4-BE49-F238E27FC236}">
                    <a16:creationId xmlns:a16="http://schemas.microsoft.com/office/drawing/2014/main" id="{48A35E02-8BFF-23B3-ED89-FE27B8A48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9044016" y="3383464"/>
                <a:ext cx="1871635" cy="0"/>
              </a:xfrm>
              <a:prstGeom prst="bentConnector3">
                <a:avLst>
                  <a:gd name="adj1" fmla="val 50000"/>
                </a:avLst>
              </a:prstGeom>
              <a:ln w="38100">
                <a:solidFill>
                  <a:schemeClr val="bg2"/>
                </a:solidFill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6C46F60-BB5A-349E-92BA-4BFB1C611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06564" y="2747163"/>
              <a:ext cx="18173" cy="618746"/>
            </a:xfrm>
            <a:prstGeom prst="line">
              <a:avLst/>
            </a:prstGeom>
            <a:ln w="38100">
              <a:solidFill>
                <a:schemeClr val="bg2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 Placeholder 10">
            <a:extLst>
              <a:ext uri="{FF2B5EF4-FFF2-40B4-BE49-F238E27FC236}">
                <a16:creationId xmlns:a16="http://schemas.microsoft.com/office/drawing/2014/main" id="{4909E9FB-9398-3BA1-4428-4643CFC2D387}"/>
              </a:ext>
            </a:extLst>
          </p:cNvPr>
          <p:cNvSpPr txBox="1">
            <a:spLocks/>
          </p:cNvSpPr>
          <p:nvPr/>
        </p:nvSpPr>
        <p:spPr>
          <a:xfrm>
            <a:off x="9760918" y="1816185"/>
            <a:ext cx="1652587" cy="435600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00"/>
                </a:solidFill>
              </a:rPr>
              <a:t>8; 15.6 %</a:t>
            </a:r>
          </a:p>
        </p:txBody>
      </p:sp>
      <p:sp>
        <p:nvSpPr>
          <p:cNvPr id="77" name="Text Placeholder 16">
            <a:extLst>
              <a:ext uri="{FF2B5EF4-FFF2-40B4-BE49-F238E27FC236}">
                <a16:creationId xmlns:a16="http://schemas.microsoft.com/office/drawing/2014/main" id="{05BF2073-54FE-65AC-BB7E-D36DEEE524AD}"/>
              </a:ext>
            </a:extLst>
          </p:cNvPr>
          <p:cNvSpPr txBox="1">
            <a:spLocks/>
          </p:cNvSpPr>
          <p:nvPr/>
        </p:nvSpPr>
        <p:spPr>
          <a:xfrm>
            <a:off x="9587268" y="2360625"/>
            <a:ext cx="1999889" cy="8461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</a:rPr>
              <a:t>LAIN-LAIN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673921F-9FBB-8331-DF31-203A4487D2DC}"/>
              </a:ext>
            </a:extLst>
          </p:cNvPr>
          <p:cNvSpPr/>
          <p:nvPr/>
        </p:nvSpPr>
        <p:spPr>
          <a:xfrm>
            <a:off x="5440663" y="1418461"/>
            <a:ext cx="1914726" cy="1455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EF578BF-AFF1-BD5D-5FA4-8C8DE327CB95}"/>
              </a:ext>
            </a:extLst>
          </p:cNvPr>
          <p:cNvSpPr txBox="1"/>
          <p:nvPr/>
        </p:nvSpPr>
        <p:spPr>
          <a:xfrm>
            <a:off x="254627" y="5792848"/>
            <a:ext cx="6470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Sumber</a:t>
            </a:r>
            <a:r>
              <a:rPr lang="en-US" dirty="0"/>
              <a:t> : File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RSDS 2024 (Pre-AMPSR)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26557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67" y="286547"/>
            <a:ext cx="11358769" cy="360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PENYEBAB KEMATIAN IBU RSDS  TAHUN 2024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B898379A-942F-47A5-80B4-B1C6F09FCB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t>* According to a Survey </a:t>
            </a:r>
          </a:p>
        </p:txBody>
      </p:sp>
      <p:pic>
        <p:nvPicPr>
          <p:cNvPr id="46" name="Picture Placeholder 45" descr="Team">
            <a:extLst>
              <a:ext uri="{FF2B5EF4-FFF2-40B4-BE49-F238E27FC236}">
                <a16:creationId xmlns:a16="http://schemas.microsoft.com/office/drawing/2014/main" id="{09833D49-61B1-40F0-A9D1-6D1D4B8701A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65924" y="2437246"/>
            <a:ext cx="384361" cy="384361"/>
          </a:xfrm>
        </p:spPr>
      </p:pic>
      <p:pic>
        <p:nvPicPr>
          <p:cNvPr id="49" name="Picture Placeholder 48" descr="Medicine">
            <a:extLst>
              <a:ext uri="{FF2B5EF4-FFF2-40B4-BE49-F238E27FC236}">
                <a16:creationId xmlns:a16="http://schemas.microsoft.com/office/drawing/2014/main" id="{A17A8866-025F-45F8-9C1A-8DF0ACE8F3F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52724" y="2437246"/>
            <a:ext cx="384361" cy="384361"/>
          </a:xfrm>
        </p:spPr>
      </p:pic>
      <p:pic>
        <p:nvPicPr>
          <p:cNvPr id="53" name="Picture Placeholder 52" descr="Wallet">
            <a:extLst>
              <a:ext uri="{FF2B5EF4-FFF2-40B4-BE49-F238E27FC236}">
                <a16:creationId xmlns:a16="http://schemas.microsoft.com/office/drawing/2014/main" id="{560A3C83-28A8-4054-B787-03380865071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751418" y="2437246"/>
            <a:ext cx="384361" cy="384361"/>
          </a:xfrm>
        </p:spPr>
      </p:pic>
      <p:pic>
        <p:nvPicPr>
          <p:cNvPr id="56" name="Picture Placeholder 55" descr="Stethoscope">
            <a:extLst>
              <a:ext uri="{FF2B5EF4-FFF2-40B4-BE49-F238E27FC236}">
                <a16:creationId xmlns:a16="http://schemas.microsoft.com/office/drawing/2014/main" id="{5CABC6B7-0A04-4890-B978-4D4F54B3CDC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026324" y="2437246"/>
            <a:ext cx="384361" cy="384361"/>
          </a:xfrm>
        </p:spPr>
      </p:pic>
      <p:pic>
        <p:nvPicPr>
          <p:cNvPr id="60" name="Picture Placeholder 59" descr="Upward trend">
            <a:extLst>
              <a:ext uri="{FF2B5EF4-FFF2-40B4-BE49-F238E27FC236}">
                <a16:creationId xmlns:a16="http://schemas.microsoft.com/office/drawing/2014/main" id="{8C1A4036-A328-4600-8C42-B65922A2C14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465525" y="2437246"/>
            <a:ext cx="384361" cy="384361"/>
          </a:xfr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2935599-B9F0-4312-864E-F6E3EF1AA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3380336" y="2224959"/>
            <a:ext cx="896287" cy="745643"/>
            <a:chOff x="1824638" y="1733550"/>
            <a:chExt cx="1192959" cy="99245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6718F85-02C5-4814-847B-818C8CCE6A2E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B5C2063-3BBD-48BC-BDD6-D5E9563B1934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E2C35B1-F420-4244-8B67-EA845C8CA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914029" y="2224959"/>
            <a:ext cx="896287" cy="745643"/>
            <a:chOff x="1824638" y="1733550"/>
            <a:chExt cx="1192959" cy="99245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5DB04D1-9BD5-4C35-8B33-0432F97A6012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C23B33E-1386-44B0-B24A-50A8F9B55FFD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45F4DD1-5663-4019-891C-8821ED8A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5723178" y="2264804"/>
            <a:ext cx="745643" cy="745643"/>
            <a:chOff x="5482999" y="1607028"/>
            <a:chExt cx="1200866" cy="120086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AAD7458-0E1F-4289-885E-7991DEFE6E7D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C5F22B3-BA39-4DDB-9CD2-F9F1183608D0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ACC6B18-DB03-4AC5-B015-6374FF16D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310145" y="2224959"/>
            <a:ext cx="926876" cy="745643"/>
            <a:chOff x="7901577" y="2268089"/>
            <a:chExt cx="926876" cy="7456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BAA099B-7326-44B7-B125-672BA72A6C05}"/>
                </a:ext>
              </a:extLst>
            </p:cNvPr>
            <p:cNvSpPr/>
            <p:nvPr/>
          </p:nvSpPr>
          <p:spPr>
            <a:xfrm flipH="1">
              <a:off x="8516862" y="2268089"/>
              <a:ext cx="311591" cy="745643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6107D1A-01D9-4CE4-9A22-FC55274F17C6}"/>
                </a:ext>
              </a:extLst>
            </p:cNvPr>
            <p:cNvSpPr/>
            <p:nvPr/>
          </p:nvSpPr>
          <p:spPr>
            <a:xfrm flipH="1">
              <a:off x="7901577" y="2332794"/>
              <a:ext cx="781787" cy="616234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5074261-BBC0-4AF3-AF09-C64386DBB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949886" y="2224959"/>
            <a:ext cx="926876" cy="745643"/>
            <a:chOff x="7901577" y="2268089"/>
            <a:chExt cx="926876" cy="745643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4BF8F4D-C494-48D1-8EDB-FE34A665FBEE}"/>
                </a:ext>
              </a:extLst>
            </p:cNvPr>
            <p:cNvSpPr/>
            <p:nvPr/>
          </p:nvSpPr>
          <p:spPr>
            <a:xfrm flipH="1">
              <a:off x="8516862" y="2268089"/>
              <a:ext cx="311591" cy="745643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F7A8167-402E-4636-8949-042E663C233E}"/>
                </a:ext>
              </a:extLst>
            </p:cNvPr>
            <p:cNvSpPr/>
            <p:nvPr/>
          </p:nvSpPr>
          <p:spPr>
            <a:xfrm flipH="1">
              <a:off x="7901577" y="2332794"/>
              <a:ext cx="781787" cy="616234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8095B-A358-4F36-9FFE-2A6376478C7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9570" t="33354" r="7833" b="5020"/>
          <a:stretch/>
        </p:blipFill>
        <p:spPr>
          <a:xfrm>
            <a:off x="949886" y="732270"/>
            <a:ext cx="10189122" cy="563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1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 descr="Woman walking through a door">
            <a:extLst>
              <a:ext uri="{FF2B5EF4-FFF2-40B4-BE49-F238E27FC236}">
                <a16:creationId xmlns:a16="http://schemas.microsoft.com/office/drawing/2014/main" id="{86D7D4AC-BE7B-45B9-AF4A-E2AF1B6C79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012000" cy="6858000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D509E5E-F68C-4F2B-8EC7-43259586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253218"/>
            <a:ext cx="12192000" cy="7111218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FC51DE-D10A-4DE8-A7E3-22FA2E4F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877" y="5904087"/>
            <a:ext cx="6058183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947A81F6-261F-44F4-B660-7BD323AE29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C7194-A4D0-457B-9D3E-53681723AFF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D0FDA-7D9A-3E97-18A0-F93DF937F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6" y="327488"/>
            <a:ext cx="7107177" cy="59142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67B181-A64F-28CE-4594-F229D050D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0717" y="-80337"/>
            <a:ext cx="4960647" cy="676545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2856E7-5C09-B560-DDAA-EBC70A87A571}"/>
              </a:ext>
            </a:extLst>
          </p:cNvPr>
          <p:cNvSpPr/>
          <p:nvPr/>
        </p:nvSpPr>
        <p:spPr>
          <a:xfrm>
            <a:off x="10730636" y="3879272"/>
            <a:ext cx="723802" cy="7342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585742-3404-DCCB-E1D5-0FF314E28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346" y="327487"/>
            <a:ext cx="2847676" cy="270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24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D5429B-4167-A397-34BA-9995EAEA4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06" y="0"/>
            <a:ext cx="5440887" cy="6858000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80BC6D6-D8B4-9622-0404-D055C1BB0BF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66409" y="1431290"/>
          <a:ext cx="5277105" cy="3760476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4198611960"/>
                    </a:ext>
                  </a:extLst>
                </a:gridCol>
                <a:gridCol w="3410205">
                  <a:extLst>
                    <a:ext uri="{9D8B030D-6E8A-4147-A177-3AD203B41FA5}">
                      <a16:colId xmlns:a16="http://schemas.microsoft.com/office/drawing/2014/main" val="3828667959"/>
                    </a:ext>
                  </a:extLst>
                </a:gridCol>
              </a:tblGrid>
              <a:tr h="52779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Jumlah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Subgrup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Analisis</a:t>
                      </a:r>
                      <a:r>
                        <a:rPr lang="en-US" sz="2000" dirty="0"/>
                        <a:t> (</a:t>
                      </a:r>
                      <a:r>
                        <a:rPr lang="en-US" sz="2000" dirty="0" err="1"/>
                        <a:t>Grup</a:t>
                      </a:r>
                      <a:r>
                        <a:rPr lang="en-US" sz="2000" dirty="0"/>
                        <a:t> 7)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45376"/>
                  </a:ext>
                </a:extLst>
              </a:tr>
              <a:tr h="52779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Maternal Cardiac Disease</a:t>
                      </a:r>
                      <a:endParaRPr lang="en-US" sz="2000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71282"/>
                  </a:ext>
                </a:extLst>
              </a:tr>
              <a:tr h="117126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Infeksi</a:t>
                      </a:r>
                      <a:r>
                        <a:rPr lang="en-US" sz="2000" dirty="0"/>
                        <a:t> virus (</a:t>
                      </a:r>
                      <a:r>
                        <a:rPr lang="en-US" sz="2000" dirty="0" err="1"/>
                        <a:t>Enfefalitis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meningoensefalitis</a:t>
                      </a:r>
                      <a:r>
                        <a:rPr lang="en-US" sz="2000" dirty="0"/>
                        <a:t>, DHF, myelitis, Pneumonia, TB)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94219"/>
                  </a:ext>
                </a:extLst>
              </a:tr>
              <a:tr h="52779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Jaundice non pregnancy</a:t>
                      </a:r>
                      <a:endParaRPr lang="en-US" sz="2000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17359"/>
                  </a:ext>
                </a:extLst>
              </a:tr>
              <a:tr h="82422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Lain-lain (Ca Cervix, Stroke, </a:t>
                      </a:r>
                      <a:r>
                        <a:rPr lang="en-US" sz="2000" dirty="0" err="1"/>
                        <a:t>plegmon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anafilaktik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tiroid</a:t>
                      </a:r>
                      <a:r>
                        <a:rPr lang="en-US" sz="2000" dirty="0"/>
                        <a:t> storm, )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523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38F8AD9-28C1-2576-0127-7E4EB2865C4F}"/>
              </a:ext>
            </a:extLst>
          </p:cNvPr>
          <p:cNvSpPr txBox="1"/>
          <p:nvPr/>
        </p:nvSpPr>
        <p:spPr>
          <a:xfrm>
            <a:off x="6366409" y="9476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ICD-X MM : O10, O24, O98, O99</a:t>
            </a:r>
          </a:p>
        </p:txBody>
      </p:sp>
    </p:spTree>
    <p:extLst>
      <p:ext uri="{BB962C8B-B14F-4D97-AF65-F5344CB8AC3E}">
        <p14:creationId xmlns:p14="http://schemas.microsoft.com/office/powerpoint/2010/main" val="615777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2F6A-636F-4857-B3DF-84C40FD3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99" y="838129"/>
            <a:ext cx="4142099" cy="370166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KATEGORISASI RUJUKAN</a:t>
            </a:r>
          </a:p>
        </p:txBody>
      </p:sp>
      <p:sp>
        <p:nvSpPr>
          <p:cNvPr id="9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722099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33" name="object 7" descr="Beige rectangle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7387840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graphicFrame>
        <p:nvGraphicFramePr>
          <p:cNvPr id="8" name="Chart 7"/>
          <p:cNvGraphicFramePr/>
          <p:nvPr>
            <p:extLst/>
          </p:nvPr>
        </p:nvGraphicFramePr>
        <p:xfrm>
          <a:off x="251164" y="1369357"/>
          <a:ext cx="6168686" cy="3412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6FE9E21-4FDC-0EF2-9228-52A27572524F}"/>
              </a:ext>
            </a:extLst>
          </p:cNvPr>
          <p:cNvSpPr txBox="1"/>
          <p:nvPr/>
        </p:nvSpPr>
        <p:spPr>
          <a:xfrm>
            <a:off x="295713" y="4852702"/>
            <a:ext cx="5593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70%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kematian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ibu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hamil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pada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pasien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rujukan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80DA94-4B87-FFFB-1297-1CDDA89993A5}"/>
              </a:ext>
            </a:extLst>
          </p:cNvPr>
          <p:cNvSpPr txBox="1"/>
          <p:nvPr/>
        </p:nvSpPr>
        <p:spPr>
          <a:xfrm>
            <a:off x="251164" y="5252812"/>
            <a:ext cx="6996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Subgrup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6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Analisis</a:t>
            </a:r>
            <a:endParaRPr kumimoji="0" lang="en-US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Rujukan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: 32 (91%) RS, 2 (5.7%)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Puskesmas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, 1 (2.8%) TGC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Konsulan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: 5 (38%)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Bedah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, 3 (23%)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Anestesi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, 3 (23%) IPD, 1 (7.6%) TGC)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Asal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kota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: 32 (62.7%)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berasal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dari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luar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Surabaya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Estafet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&gt;3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Faskes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 : 1 (2.8%)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 "/>
                <a:ea typeface="+mn-ea"/>
                <a:cs typeface="+mn-cs"/>
              </a:rPr>
              <a:t>kasus</a:t>
            </a:r>
            <a:endParaRPr kumimoji="0" lang="en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D4EE6E-DE61-A903-6D77-BE5A11DC6A66}"/>
              </a:ext>
            </a:extLst>
          </p:cNvPr>
          <p:cNvSpPr txBox="1">
            <a:spLocks/>
          </p:cNvSpPr>
          <p:nvPr/>
        </p:nvSpPr>
        <p:spPr>
          <a:xfrm>
            <a:off x="7327802" y="901932"/>
            <a:ext cx="4142099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ANTENATAL CARE </a:t>
            </a:r>
            <a:r>
              <a:rPr kumimoji="0" lang="en-US" sz="2400" b="1" i="0" u="none" strike="noStrike" kern="1200" cap="all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(ANC)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178F87-4A1E-11A8-5CFF-28E804F626AB}"/>
              </a:ext>
            </a:extLst>
          </p:cNvPr>
          <p:cNvSpPr txBox="1"/>
          <p:nvPr/>
        </p:nvSpPr>
        <p:spPr>
          <a:xfrm>
            <a:off x="6884375" y="1395751"/>
            <a:ext cx="5028952" cy="2533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29 (76.4%) ANC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Puskesmas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 dan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SpOG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(17,6)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pasien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ANC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Puskesmas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(5.8%)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pasien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tidak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pernah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ANC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28 (58.3%) ANC &lt;6x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selama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  <a:sym typeface="Wingdings" pitchFamily="2" charset="2"/>
              </a:rPr>
              <a:t>kehamilan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200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56263-05C0-488E-8D83-21F893AD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224" y="324446"/>
            <a:ext cx="10891551" cy="952299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Distribusi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modifiable factors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medis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dan non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medis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dari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kasus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kematian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ibu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latin typeface="Aharoni" panose="02010803020104030203" pitchFamily="2" charset="-79"/>
                <a:cs typeface="Aharoni" panose="02010803020104030203" pitchFamily="2" charset="-79"/>
              </a:rPr>
              <a:t>tahun</a:t>
            </a:r>
            <a:r>
              <a:rPr lang="en-US" sz="3200" dirty="0">
                <a:latin typeface="Aharoni" panose="02010803020104030203" pitchFamily="2" charset="-79"/>
                <a:cs typeface="Aharoni" panose="02010803020104030203" pitchFamily="2" charset="-79"/>
              </a:rPr>
              <a:t> 2024</a:t>
            </a:r>
            <a:endParaRPr lang="en-ID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4E78ED-F557-44B8-8F61-979C6067DC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C7194-A4D0-457B-9D3E-53681723AFF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92E"/>
                </a:solidFill>
                <a:effectLst/>
                <a:uLnTx/>
                <a:uFillTx/>
                <a:latin typeface="Arial 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292E"/>
              </a:solidFill>
              <a:effectLst/>
              <a:uLnTx/>
              <a:uFillTx/>
              <a:latin typeface="Arial 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B1ACE-B3C3-4F6B-B702-7D23D255EB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86563" y="4448525"/>
            <a:ext cx="7559675" cy="1533175"/>
          </a:xfrm>
        </p:spPr>
        <p:txBody>
          <a:bodyPr>
            <a:normAutofit/>
          </a:bodyPr>
          <a:lstStyle/>
          <a:p>
            <a:pPr algn="r"/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</a:rPr>
              <a:t>TOTAL KEMATIAN IBU YANG DIKAJI :  51</a:t>
            </a:r>
          </a:p>
          <a:p>
            <a:pPr algn="r"/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</a:rPr>
              <a:t>TOTAL MODIFIABLE FACTORS : 42 </a:t>
            </a:r>
          </a:p>
          <a:p>
            <a:pPr algn="r"/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</a:rPr>
              <a:t>MEDIS : 29; NON MEDIS : 22</a:t>
            </a:r>
            <a:endParaRPr lang="en-ID" sz="2000" dirty="0">
              <a:solidFill>
                <a:schemeClr val="tx1"/>
              </a:solidFill>
              <a:highlight>
                <a:srgbClr val="FFFF00"/>
              </a:highlight>
              <a:latin typeface="+mn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E1E11D2-EE43-4654-8961-EFF5875E3B85}"/>
              </a:ext>
            </a:extLst>
          </p:cNvPr>
          <p:cNvGraphicFramePr/>
          <p:nvPr>
            <p:extLst/>
          </p:nvPr>
        </p:nvGraphicFramePr>
        <p:xfrm>
          <a:off x="345762" y="1940219"/>
          <a:ext cx="6865258" cy="4712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6003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674D61C-6F00-FF95-060C-4E1845F5E9B1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22514" y="3166662"/>
          <a:ext cx="11389309" cy="3561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5B83A626-BE78-74CA-CE64-BEFF90981E81}"/>
              </a:ext>
            </a:extLst>
          </p:cNvPr>
          <p:cNvSpPr txBox="1">
            <a:spLocks/>
          </p:cNvSpPr>
          <p:nvPr/>
        </p:nvSpPr>
        <p:spPr>
          <a:xfrm>
            <a:off x="175259" y="169842"/>
            <a:ext cx="10732228" cy="744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Modifiable Factors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yang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berkontribusi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CB0E4-0B9E-8ED8-AE0E-D65F61928505}"/>
              </a:ext>
            </a:extLst>
          </p:cNvPr>
          <p:cNvSpPr/>
          <p:nvPr/>
        </p:nvSpPr>
        <p:spPr>
          <a:xfrm>
            <a:off x="868135" y="819924"/>
            <a:ext cx="10801352" cy="2577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EBC4CE-4075-4D30-9852-1348F6A30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26" y="1101241"/>
            <a:ext cx="5178751" cy="13716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8F7887-8E55-5B5D-AB18-B05ECE4A66F6}"/>
              </a:ext>
            </a:extLst>
          </p:cNvPr>
          <p:cNvCxnSpPr>
            <a:cxnSpLocks/>
          </p:cNvCxnSpPr>
          <p:nvPr/>
        </p:nvCxnSpPr>
        <p:spPr>
          <a:xfrm>
            <a:off x="1530626" y="2901044"/>
            <a:ext cx="1676400" cy="0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68F0D67-C4A8-A213-7C3F-B2F22CF9FC64}"/>
              </a:ext>
            </a:extLst>
          </p:cNvPr>
          <p:cNvCxnSpPr>
            <a:cxnSpLocks/>
          </p:cNvCxnSpPr>
          <p:nvPr/>
        </p:nvCxnSpPr>
        <p:spPr>
          <a:xfrm>
            <a:off x="3207026" y="2905110"/>
            <a:ext cx="2888974" cy="0"/>
          </a:xfrm>
          <a:prstGeom prst="straightConnector1">
            <a:avLst/>
          </a:prstGeom>
          <a:ln w="76200">
            <a:solidFill>
              <a:srgbClr val="008E87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9A01F4-F4DF-998A-3608-CA076BACB1F9}"/>
              </a:ext>
            </a:extLst>
          </p:cNvPr>
          <p:cNvCxnSpPr>
            <a:cxnSpLocks/>
          </p:cNvCxnSpPr>
          <p:nvPr/>
        </p:nvCxnSpPr>
        <p:spPr>
          <a:xfrm>
            <a:off x="6096000" y="2926685"/>
            <a:ext cx="5573487" cy="0"/>
          </a:xfrm>
          <a:prstGeom prst="straightConnector1">
            <a:avLst/>
          </a:prstGeom>
          <a:ln w="76200">
            <a:solidFill>
              <a:srgbClr val="F7F7C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8696D40-4015-9021-FD4F-1EFF7DD606C3}"/>
              </a:ext>
            </a:extLst>
          </p:cNvPr>
          <p:cNvSpPr/>
          <p:nvPr/>
        </p:nvSpPr>
        <p:spPr>
          <a:xfrm>
            <a:off x="1842054" y="2610690"/>
            <a:ext cx="980661" cy="2436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Delay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4E84311-6D5D-F995-53ED-ED3D9F9E6F1B}"/>
              </a:ext>
            </a:extLst>
          </p:cNvPr>
          <p:cNvSpPr/>
          <p:nvPr/>
        </p:nvSpPr>
        <p:spPr>
          <a:xfrm>
            <a:off x="8289236" y="2630684"/>
            <a:ext cx="980661" cy="2436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Delay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6DB532-B767-B3F6-6A1E-7825E874BFC0}"/>
              </a:ext>
            </a:extLst>
          </p:cNvPr>
          <p:cNvSpPr/>
          <p:nvPr/>
        </p:nvSpPr>
        <p:spPr>
          <a:xfrm>
            <a:off x="4193840" y="2618436"/>
            <a:ext cx="980661" cy="2436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Delay 2</a:t>
            </a:r>
          </a:p>
        </p:txBody>
      </p:sp>
    </p:spTree>
    <p:extLst>
      <p:ext uri="{BB962C8B-B14F-4D97-AF65-F5344CB8AC3E}">
        <p14:creationId xmlns:p14="http://schemas.microsoft.com/office/powerpoint/2010/main" val="319200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9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9CB0E4-0B9E-8ED8-AE0E-D65F61928505}"/>
              </a:ext>
            </a:extLst>
          </p:cNvPr>
          <p:cNvSpPr/>
          <p:nvPr/>
        </p:nvSpPr>
        <p:spPr>
          <a:xfrm>
            <a:off x="868135" y="819924"/>
            <a:ext cx="10801352" cy="2577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AF9BD1B-C73A-00F7-0AAA-5DC60B06BEF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9560" y="1432560"/>
          <a:ext cx="7678785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910">
                  <a:extLst>
                    <a:ext uri="{9D8B030D-6E8A-4147-A177-3AD203B41FA5}">
                      <a16:colId xmlns:a16="http://schemas.microsoft.com/office/drawing/2014/main" val="3957436765"/>
                    </a:ext>
                  </a:extLst>
                </a:gridCol>
                <a:gridCol w="5843601">
                  <a:extLst>
                    <a:ext uri="{9D8B030D-6E8A-4147-A177-3AD203B41FA5}">
                      <a16:colId xmlns:a16="http://schemas.microsoft.com/office/drawing/2014/main" val="2276756658"/>
                    </a:ext>
                  </a:extLst>
                </a:gridCol>
                <a:gridCol w="1355274">
                  <a:extLst>
                    <a:ext uri="{9D8B030D-6E8A-4147-A177-3AD203B41FA5}">
                      <a16:colId xmlns:a16="http://schemas.microsoft.com/office/drawing/2014/main" val="34085780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Delays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118512"/>
                  </a:ext>
                </a:extLst>
              </a:tr>
              <a:tr h="185873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Mengambil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Keputusan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17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24049"/>
                  </a:ext>
                </a:extLst>
              </a:tr>
              <a:tr h="178609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menolak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pengobatan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90017"/>
                  </a:ext>
                </a:extLst>
              </a:tr>
              <a:tr h="178609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biaya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81091"/>
                  </a:ext>
                </a:extLst>
              </a:tr>
              <a:tr h="19174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Transportasi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Termasuk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Geografis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00337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Sosial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Budaya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57736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Mengakses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Ruang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Perawatan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Termasuk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ICU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88812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Logistik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RS,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Alkes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Sarpres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berfungsi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05980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Klinis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Tenaga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Medis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dan Tenaga Kesehatan Lain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14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34403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Kesesuaian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Standar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</a:rPr>
                        <a:t>Kasus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76822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Kendala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Mendapatkan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tatalaksana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tepat</a:t>
                      </a:r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waktu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599420"/>
                  </a:ext>
                </a:extLst>
              </a:tr>
              <a:tr h="303636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Kurang </a:t>
                      </a:r>
                      <a:r>
                        <a:rPr lang="en-ID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Memadai</a:t>
                      </a:r>
                      <a:endParaRPr lang="en-ID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95995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9081F5-B328-ACB8-A4B6-E77BC77B1729}"/>
              </a:ext>
            </a:extLst>
          </p:cNvPr>
          <p:cNvSpPr txBox="1">
            <a:spLocks/>
          </p:cNvSpPr>
          <p:nvPr/>
        </p:nvSpPr>
        <p:spPr>
          <a:xfrm>
            <a:off x="175259" y="169842"/>
            <a:ext cx="10732228" cy="74417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Modifiable Factors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yang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Book Antiqua" panose="02040602050305030304" pitchFamily="18" charset="0"/>
                <a:ea typeface="+mj-ea"/>
                <a:cs typeface="+mj-cs"/>
              </a:rPr>
              <a:t>berkontribusi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Book Antiqua" panose="02040602050305030304" pitchFamily="18" charset="0"/>
              <a:ea typeface="+mj-ea"/>
              <a:cs typeface="+mj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1F45284-4E05-6249-4542-3E7C5F8D62C9}"/>
              </a:ext>
            </a:extLst>
          </p:cNvPr>
          <p:cNvGraphicFramePr/>
          <p:nvPr>
            <p:extLst/>
          </p:nvPr>
        </p:nvGraphicFramePr>
        <p:xfrm>
          <a:off x="7398328" y="1142903"/>
          <a:ext cx="5266299" cy="458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30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67BD-C139-3C4D-9B2C-2E40BDF68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B9697-1A86-E443-9FF0-32895CF6A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6A901-3CD4-4044-806C-138CA5DE7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49" y="365125"/>
            <a:ext cx="11834302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95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5BB6-BF49-F045-9A2C-7A9E798E3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060D3-2785-3A4F-BCAE-8F0B9D0B9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C3108C-E521-3045-932B-BA80A2C20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19100"/>
            <a:ext cx="10591800" cy="626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24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ACC9-93E7-9E42-B36A-1D2CF432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A3437-E592-C84D-B491-DB5A86F62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D7A5AF-BC70-DF46-8B3D-E12D7F984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914"/>
            <a:ext cx="12192000" cy="693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2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14B7-8DA9-6048-B2CB-464CFFFA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DC695-1C2F-D24B-864E-F1A8D8963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D0D6F-6BAE-F44C-AE8C-5B14FEC5B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4" y="143435"/>
            <a:ext cx="11956932" cy="658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4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DF4B-6BC5-9A47-9E74-96ABA4FD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A82B2-5C6D-8548-A72D-40A60E04F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E89C0-F1C7-064D-9455-C6530FC45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37" y="364843"/>
            <a:ext cx="11383402" cy="61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5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E918-6AF9-E74B-9CA8-1163F45BE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B9E84-CF7B-364E-AA10-82485E4F6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ACEC48-F586-4744-AF5D-03AB8488C0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48182"/>
            <a:ext cx="10515599" cy="616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42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3C9E0-9223-7845-AF08-B662502F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24C27-A967-0440-A65B-4CD8A16AB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0CF883-6AB5-D84B-A880-BA02C1B81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8" y="296117"/>
            <a:ext cx="11006180" cy="619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2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anda centang Kotak centang Ikon Komputer, centang tanda, sudut, teks png |  PNGEgg">
            <a:extLst>
              <a:ext uri="{FF2B5EF4-FFF2-40B4-BE49-F238E27FC236}">
                <a16:creationId xmlns:a16="http://schemas.microsoft.com/office/drawing/2014/main" id="{B4475B71-2E17-CF27-4FAC-E93E2261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892" y="2842945"/>
            <a:ext cx="624417" cy="77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641" y="70575"/>
            <a:ext cx="10035460" cy="504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d-ID" sz="2800" b="1" dirty="0"/>
              <a:t>REKOMENDASI</a:t>
            </a:r>
            <a:endParaRPr lang="id-ID" sz="28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F21963E-4CFD-D04F-F782-6001A65FF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56656"/>
              </p:ext>
            </p:extLst>
          </p:nvPr>
        </p:nvGraphicFramePr>
        <p:xfrm>
          <a:off x="1978641" y="686143"/>
          <a:ext cx="10090789" cy="5247580"/>
        </p:xfrm>
        <a:graphic>
          <a:graphicData uri="http://schemas.openxmlformats.org/drawingml/2006/table">
            <a:tbl>
              <a:tblPr/>
              <a:tblGrid>
                <a:gridCol w="3080668">
                  <a:extLst>
                    <a:ext uri="{9D8B030D-6E8A-4147-A177-3AD203B41FA5}">
                      <a16:colId xmlns:a16="http://schemas.microsoft.com/office/drawing/2014/main" val="1074150993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3841288513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19310618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043212868"/>
                    </a:ext>
                  </a:extLst>
                </a:gridCol>
                <a:gridCol w="1077392">
                  <a:extLst>
                    <a:ext uri="{9D8B030D-6E8A-4147-A177-3AD203B41FA5}">
                      <a16:colId xmlns:a16="http://schemas.microsoft.com/office/drawing/2014/main" val="189569175"/>
                    </a:ext>
                  </a:extLst>
                </a:gridCol>
                <a:gridCol w="1144729">
                  <a:extLst>
                    <a:ext uri="{9D8B030D-6E8A-4147-A177-3AD203B41FA5}">
                      <a16:colId xmlns:a16="http://schemas.microsoft.com/office/drawing/2014/main" val="1254415921"/>
                    </a:ext>
                  </a:extLst>
                </a:gridCol>
              </a:tblGrid>
              <a:tr h="1908000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Rekomendasi</a:t>
                      </a:r>
                      <a:endParaRPr lang="en-ID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Kode Intervensi</a:t>
                      </a:r>
                      <a:b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 Advokasi/sosialisasi</a:t>
                      </a:r>
                      <a:b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 Pembelajaran</a:t>
                      </a:r>
                      <a:b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fi-FI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 Manajemen / kebijakan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Target Stakeholder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 Tenaga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kesehatan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 FKTP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 FKRTL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 Dinas Kesehatan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Organisasi</a:t>
                      </a: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profesi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 OPD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lintas</a:t>
                      </a: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sektor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Kepala</a:t>
                      </a: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daerah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8. Masyarakat</a:t>
                      </a:r>
                      <a:b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9.Lainnya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Jangka Waktu</a:t>
                      </a:r>
                      <a:b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 Pendek (&lt; 6 bulan)</a:t>
                      </a:r>
                      <a:b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 7-12 bulan</a:t>
                      </a:r>
                      <a:b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da-DK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 &gt; 12 bulan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Penanggung</a:t>
                      </a: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Jawab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Sumber</a:t>
                      </a:r>
                      <a:r>
                        <a:rPr lang="en-ID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Pembiayaan</a:t>
                      </a:r>
                      <a:endParaRPr lang="en-ID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72029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Pembentukan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Tim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Kolaborasi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untuk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Kehamilan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Departemen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lain (KSM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Obgin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KSM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Jantung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KSM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Anestesi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KSM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Paru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KSM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Psikiatri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KSM Anak)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SK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Direktur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RS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6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bulan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Komite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Medik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Tidak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biaya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20677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Deteksi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dini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penyakit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jantung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di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faskes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primer (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melalui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Persyaratan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Catin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Advokasi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FTKP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Bidang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Yanmed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19526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Penguatan</a:t>
                      </a:r>
                      <a:r>
                        <a:rPr lang="id-ID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elayanan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Obstetrik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Perinatal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Terpadu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 RS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&gt;12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bulan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Wadir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Yanmed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Rumah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Sakit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7718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Membuat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SOP/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Tatalaksana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pasien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hamil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dengan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keganasan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Kebijakan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RS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6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bulan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KSM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Obgin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biaya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28163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Pengaktifan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Tim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Diskusi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Kasus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Obstetrik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Sulit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Kebijakan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Manajemen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RS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6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bulan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KSM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Obgin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Tidak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ada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biaya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204090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FDB1951-04F9-9991-A1B5-F9623C6D9073}"/>
              </a:ext>
            </a:extLst>
          </p:cNvPr>
          <p:cNvGraphicFramePr>
            <a:graphicFrameLocks noGrp="1"/>
          </p:cNvGraphicFramePr>
          <p:nvPr/>
        </p:nvGraphicFramePr>
        <p:xfrm>
          <a:off x="109181" y="70575"/>
          <a:ext cx="1764000" cy="6660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64000">
                  <a:extLst>
                    <a:ext uri="{9D8B030D-6E8A-4147-A177-3AD203B41FA5}">
                      <a16:colId xmlns:a16="http://schemas.microsoft.com/office/drawing/2014/main" val="238513037"/>
                    </a:ext>
                  </a:extLst>
                </a:gridCol>
              </a:tblGrid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i="0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Struktur Tim AMP-SR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Maternal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Kasus</a:t>
                      </a:r>
                      <a:r>
                        <a:rPr lang="id-ID" sz="1400" b="1" baseline="0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Kematian</a:t>
                      </a:r>
                      <a:r>
                        <a:rPr lang="id-ID" sz="1400" b="1" noProof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Perinatal</a:t>
                      </a:r>
                      <a:endParaRPr lang="en-ID" sz="1400" b="1" noProof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817191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Rekomendasi</a:t>
                      </a:r>
                      <a:endParaRPr lang="en-ID" sz="1400" b="1" i="0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d-ID" sz="1400" b="1" noProof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Kesimpulan</a:t>
                      </a:r>
                      <a:endParaRPr lang="en-ID" sz="1400" b="1" noProof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131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879FE-14DF-FC46-AD87-05A7C0AD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DB9CD-8902-8F43-9CFA-1FD7C1D3B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A7F01-A0A4-9843-8153-E0F3FFAE8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16" y="11334"/>
            <a:ext cx="12212216" cy="68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02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TERIMA KASIH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882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plate Presentasi RSD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5730</TotalTime>
  <Words>2429</Words>
  <Application>Microsoft Macintosh PowerPoint</Application>
  <PresentationFormat>Widescreen</PresentationFormat>
  <Paragraphs>769</Paragraphs>
  <Slides>41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6" baseType="lpstr">
      <vt:lpstr>Aharoni</vt:lpstr>
      <vt:lpstr>Arial</vt:lpstr>
      <vt:lpstr>Arial </vt:lpstr>
      <vt:lpstr>Arial Black</vt:lpstr>
      <vt:lpstr>Arial Rounded MT Bold</vt:lpstr>
      <vt:lpstr>Book Antiqua</vt:lpstr>
      <vt:lpstr>Calibri</vt:lpstr>
      <vt:lpstr>Calibri Light</vt:lpstr>
      <vt:lpstr>Gill Sans MT</vt:lpstr>
      <vt:lpstr>Itim</vt:lpstr>
      <vt:lpstr>Sitka Small</vt:lpstr>
      <vt:lpstr>Tahoma</vt:lpstr>
      <vt:lpstr>Times New Roman</vt:lpstr>
      <vt:lpstr>Template Presentasi RSDS</vt:lpstr>
      <vt:lpstr>Office Theme</vt:lpstr>
      <vt:lpstr>PELAKSANAAN AUDIT MATERNAL  PERINATAL SURVEILANS RESPONS (AMP-SR) RSUD Dr. SOETOMO</vt:lpstr>
      <vt:lpstr>CV PEMATERI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STRUKTUR TIM AUDIT MATERNAL PERINATAL SURVEILANS RESPONS (AMP-SR)</vt:lpstr>
      <vt:lpstr>ALUR KERJA  TIM AUDIT MATERNAL PERINATAL SURVEILANS RESPONS (AMP-SR)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AGREGAT 2025</vt:lpstr>
      <vt:lpstr> kematian ibu rsds 2021 – T1 2025 </vt:lpstr>
      <vt:lpstr>MASA KEMATIAN</vt:lpstr>
      <vt:lpstr>USIA IBU</vt:lpstr>
      <vt:lpstr>PENYEBAB KEMATIAN IBU RSDS  TAHUN 2024</vt:lpstr>
      <vt:lpstr>PENYEBAB KEMATIAN IBU RSDS  TAHUN 2024</vt:lpstr>
      <vt:lpstr>PowerPoint Presentation</vt:lpstr>
      <vt:lpstr>PowerPoint Presentation</vt:lpstr>
      <vt:lpstr>KATEGORISASI RUJUKAN</vt:lpstr>
      <vt:lpstr>Distribusi modifiable factors medis dan non medis  dari kasus kematian ibu tahun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REKOMENDASI</vt:lpstr>
      <vt:lpstr>PowerPoint Presentation</vt:lpstr>
      <vt:lpstr>TERIMA KASIH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KAJIAN KASUS KEMATIAN MATERNAL RSUD Dr. SOETOMO</dc:title>
  <dc:creator>IT</dc:creator>
  <cp:lastModifiedBy>Rizki Pranadyan</cp:lastModifiedBy>
  <cp:revision>129</cp:revision>
  <dcterms:created xsi:type="dcterms:W3CDTF">2023-04-27T07:26:41Z</dcterms:created>
  <dcterms:modified xsi:type="dcterms:W3CDTF">2025-07-27T14:45:34Z</dcterms:modified>
</cp:coreProperties>
</file>