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59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  <p:sldId id="282" r:id="rId29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A73636-82E1-4763-A8D0-57A7AA8A978C}" type="doc">
      <dgm:prSet loTypeId="urn:microsoft.com/office/officeart/2005/8/layout/matrix3" loCatId="matrix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id-ID"/>
        </a:p>
      </dgm:t>
    </dgm:pt>
    <dgm:pt modelId="{099D1F79-5F08-4F92-A6A1-9C774C60F87F}">
      <dgm:prSet phldrT="[Text]"/>
      <dgm:spPr/>
      <dgm:t>
        <a:bodyPr/>
        <a:lstStyle/>
        <a:p>
          <a:r>
            <a:rPr lang="id-ID" smtClean="0"/>
            <a:t>Tekanan Darah</a:t>
          </a:r>
          <a:endParaRPr lang="id-ID" dirty="0"/>
        </a:p>
      </dgm:t>
    </dgm:pt>
    <dgm:pt modelId="{F3F3BE44-E8FE-4DF1-A313-E00132506535}" type="parTrans" cxnId="{F107CB99-D430-4647-9A3A-20E69C2F4EDF}">
      <dgm:prSet/>
      <dgm:spPr/>
      <dgm:t>
        <a:bodyPr/>
        <a:lstStyle/>
        <a:p>
          <a:endParaRPr lang="id-ID">
            <a:solidFill>
              <a:schemeClr val="tx1"/>
            </a:solidFill>
          </a:endParaRPr>
        </a:p>
      </dgm:t>
    </dgm:pt>
    <dgm:pt modelId="{CD9839D6-35F0-4F4C-8DC1-1103934A828C}" type="sibTrans" cxnId="{F107CB99-D430-4647-9A3A-20E69C2F4EDF}">
      <dgm:prSet/>
      <dgm:spPr/>
      <dgm:t>
        <a:bodyPr/>
        <a:lstStyle/>
        <a:p>
          <a:endParaRPr lang="id-ID">
            <a:solidFill>
              <a:schemeClr val="tx1"/>
            </a:solidFill>
          </a:endParaRPr>
        </a:p>
      </dgm:t>
    </dgm:pt>
    <dgm:pt modelId="{A585BED8-42DB-4A0B-9F3F-16DC5A87FC6D}">
      <dgm:prSet phldrT="[Text]"/>
      <dgm:spPr/>
      <dgm:t>
        <a:bodyPr/>
        <a:lstStyle/>
        <a:p>
          <a:r>
            <a:rPr lang="id-ID" smtClean="0"/>
            <a:t>Denyut nadi</a:t>
          </a:r>
          <a:endParaRPr lang="id-ID" dirty="0"/>
        </a:p>
      </dgm:t>
    </dgm:pt>
    <dgm:pt modelId="{12E0A8AB-8FA3-41E1-BFEC-A0B7E2E18560}" type="parTrans" cxnId="{9F2995EC-B0B6-4AC9-A525-83C6202147A6}">
      <dgm:prSet/>
      <dgm:spPr/>
      <dgm:t>
        <a:bodyPr/>
        <a:lstStyle/>
        <a:p>
          <a:endParaRPr lang="id-ID">
            <a:solidFill>
              <a:schemeClr val="tx1"/>
            </a:solidFill>
          </a:endParaRPr>
        </a:p>
      </dgm:t>
    </dgm:pt>
    <dgm:pt modelId="{0FCA7ABE-C8E5-4AE5-9063-69714070D361}" type="sibTrans" cxnId="{9F2995EC-B0B6-4AC9-A525-83C6202147A6}">
      <dgm:prSet/>
      <dgm:spPr/>
      <dgm:t>
        <a:bodyPr/>
        <a:lstStyle/>
        <a:p>
          <a:endParaRPr lang="id-ID">
            <a:solidFill>
              <a:schemeClr val="tx1"/>
            </a:solidFill>
          </a:endParaRPr>
        </a:p>
      </dgm:t>
    </dgm:pt>
    <dgm:pt modelId="{E6B90E67-E020-4240-AC21-B5A9F285520E}">
      <dgm:prSet phldrT="[Text]"/>
      <dgm:spPr/>
      <dgm:t>
        <a:bodyPr/>
        <a:lstStyle/>
        <a:p>
          <a:r>
            <a:rPr lang="id-ID" smtClean="0"/>
            <a:t>Pernapasan / Respirasi</a:t>
          </a:r>
          <a:endParaRPr lang="id-ID" dirty="0"/>
        </a:p>
      </dgm:t>
    </dgm:pt>
    <dgm:pt modelId="{7F3EAF30-6F72-4334-AFCB-D1E40AE006B0}" type="parTrans" cxnId="{F0213D30-A159-411B-9ADB-7035C3AE0AEE}">
      <dgm:prSet/>
      <dgm:spPr/>
      <dgm:t>
        <a:bodyPr/>
        <a:lstStyle/>
        <a:p>
          <a:endParaRPr lang="id-ID">
            <a:solidFill>
              <a:schemeClr val="tx1"/>
            </a:solidFill>
          </a:endParaRPr>
        </a:p>
      </dgm:t>
    </dgm:pt>
    <dgm:pt modelId="{2CAAB13B-E98C-46B5-BA14-B6686681DA06}" type="sibTrans" cxnId="{F0213D30-A159-411B-9ADB-7035C3AE0AEE}">
      <dgm:prSet/>
      <dgm:spPr/>
      <dgm:t>
        <a:bodyPr/>
        <a:lstStyle/>
        <a:p>
          <a:endParaRPr lang="id-ID">
            <a:solidFill>
              <a:schemeClr val="tx1"/>
            </a:solidFill>
          </a:endParaRPr>
        </a:p>
      </dgm:t>
    </dgm:pt>
    <dgm:pt modelId="{01DFE58C-D839-4FFD-9F1E-9748D4CACE36}">
      <dgm:prSet phldrT="[Text]"/>
      <dgm:spPr/>
      <dgm:t>
        <a:bodyPr/>
        <a:lstStyle/>
        <a:p>
          <a:r>
            <a:rPr lang="id-ID" smtClean="0"/>
            <a:t>Suhu </a:t>
          </a:r>
          <a:endParaRPr lang="id-ID" dirty="0"/>
        </a:p>
      </dgm:t>
    </dgm:pt>
    <dgm:pt modelId="{BB39996E-6CE1-4141-B7CA-5EC8816B3C33}" type="parTrans" cxnId="{324A567C-2296-41E8-8D06-49BA4E15FDC6}">
      <dgm:prSet/>
      <dgm:spPr/>
      <dgm:t>
        <a:bodyPr/>
        <a:lstStyle/>
        <a:p>
          <a:endParaRPr lang="id-ID">
            <a:solidFill>
              <a:schemeClr val="tx1"/>
            </a:solidFill>
          </a:endParaRPr>
        </a:p>
      </dgm:t>
    </dgm:pt>
    <dgm:pt modelId="{339344E7-DDF4-4517-B3E8-B829425FBE9B}" type="sibTrans" cxnId="{324A567C-2296-41E8-8D06-49BA4E15FDC6}">
      <dgm:prSet/>
      <dgm:spPr/>
      <dgm:t>
        <a:bodyPr/>
        <a:lstStyle/>
        <a:p>
          <a:endParaRPr lang="id-ID">
            <a:solidFill>
              <a:schemeClr val="tx1"/>
            </a:solidFill>
          </a:endParaRPr>
        </a:p>
      </dgm:t>
    </dgm:pt>
    <dgm:pt modelId="{CAA73F89-F814-47C2-89F8-DAA184951A81}" type="pres">
      <dgm:prSet presAssocID="{98A73636-82E1-4763-A8D0-57A7AA8A978C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42699050-D01D-4C84-8696-9941FBD76782}" type="pres">
      <dgm:prSet presAssocID="{98A73636-82E1-4763-A8D0-57A7AA8A978C}" presName="diamond" presStyleLbl="bgShp" presStyleIdx="0" presStyleCnt="1"/>
      <dgm:spPr/>
      <dgm:t>
        <a:bodyPr/>
        <a:lstStyle/>
        <a:p>
          <a:endParaRPr lang="id-ID"/>
        </a:p>
      </dgm:t>
    </dgm:pt>
    <dgm:pt modelId="{5DA0031B-6185-4655-B863-490AEA14E805}" type="pres">
      <dgm:prSet presAssocID="{98A73636-82E1-4763-A8D0-57A7AA8A978C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2E3BEE4-75DD-40E2-B689-F302224A9091}" type="pres">
      <dgm:prSet presAssocID="{98A73636-82E1-4763-A8D0-57A7AA8A978C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607A88E-E11B-4968-BC6C-574976C42CEC}" type="pres">
      <dgm:prSet presAssocID="{98A73636-82E1-4763-A8D0-57A7AA8A978C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0569207-E42F-469A-8EB4-1E7D29784B66}" type="pres">
      <dgm:prSet presAssocID="{98A73636-82E1-4763-A8D0-57A7AA8A978C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F0213D30-A159-411B-9ADB-7035C3AE0AEE}" srcId="{98A73636-82E1-4763-A8D0-57A7AA8A978C}" destId="{E6B90E67-E020-4240-AC21-B5A9F285520E}" srcOrd="2" destOrd="0" parTransId="{7F3EAF30-6F72-4334-AFCB-D1E40AE006B0}" sibTransId="{2CAAB13B-E98C-46B5-BA14-B6686681DA06}"/>
    <dgm:cxn modelId="{3DDA3A40-A2B9-4699-B3ED-FFF81EDF6A25}" type="presOf" srcId="{099D1F79-5F08-4F92-A6A1-9C774C60F87F}" destId="{5DA0031B-6185-4655-B863-490AEA14E805}" srcOrd="0" destOrd="0" presId="urn:microsoft.com/office/officeart/2005/8/layout/matrix3"/>
    <dgm:cxn modelId="{0E61E3B1-69BA-445C-A512-F68CF73C5338}" type="presOf" srcId="{98A73636-82E1-4763-A8D0-57A7AA8A978C}" destId="{CAA73F89-F814-47C2-89F8-DAA184951A81}" srcOrd="0" destOrd="0" presId="urn:microsoft.com/office/officeart/2005/8/layout/matrix3"/>
    <dgm:cxn modelId="{6D6C2DA9-E385-478C-871C-0A2812B20531}" type="presOf" srcId="{A585BED8-42DB-4A0B-9F3F-16DC5A87FC6D}" destId="{52E3BEE4-75DD-40E2-B689-F302224A9091}" srcOrd="0" destOrd="0" presId="urn:microsoft.com/office/officeart/2005/8/layout/matrix3"/>
    <dgm:cxn modelId="{906BAD12-0F85-4474-85ED-1E931E915455}" type="presOf" srcId="{E6B90E67-E020-4240-AC21-B5A9F285520E}" destId="{1607A88E-E11B-4968-BC6C-574976C42CEC}" srcOrd="0" destOrd="0" presId="urn:microsoft.com/office/officeart/2005/8/layout/matrix3"/>
    <dgm:cxn modelId="{9F2995EC-B0B6-4AC9-A525-83C6202147A6}" srcId="{98A73636-82E1-4763-A8D0-57A7AA8A978C}" destId="{A585BED8-42DB-4A0B-9F3F-16DC5A87FC6D}" srcOrd="1" destOrd="0" parTransId="{12E0A8AB-8FA3-41E1-BFEC-A0B7E2E18560}" sibTransId="{0FCA7ABE-C8E5-4AE5-9063-69714070D361}"/>
    <dgm:cxn modelId="{E86BEEB6-01D4-46D2-83B3-B8E22668927B}" type="presOf" srcId="{01DFE58C-D839-4FFD-9F1E-9748D4CACE36}" destId="{E0569207-E42F-469A-8EB4-1E7D29784B66}" srcOrd="0" destOrd="0" presId="urn:microsoft.com/office/officeart/2005/8/layout/matrix3"/>
    <dgm:cxn modelId="{F107CB99-D430-4647-9A3A-20E69C2F4EDF}" srcId="{98A73636-82E1-4763-A8D0-57A7AA8A978C}" destId="{099D1F79-5F08-4F92-A6A1-9C774C60F87F}" srcOrd="0" destOrd="0" parTransId="{F3F3BE44-E8FE-4DF1-A313-E00132506535}" sibTransId="{CD9839D6-35F0-4F4C-8DC1-1103934A828C}"/>
    <dgm:cxn modelId="{324A567C-2296-41E8-8D06-49BA4E15FDC6}" srcId="{98A73636-82E1-4763-A8D0-57A7AA8A978C}" destId="{01DFE58C-D839-4FFD-9F1E-9748D4CACE36}" srcOrd="3" destOrd="0" parTransId="{BB39996E-6CE1-4141-B7CA-5EC8816B3C33}" sibTransId="{339344E7-DDF4-4517-B3E8-B829425FBE9B}"/>
    <dgm:cxn modelId="{95FFD4F1-8486-4C96-9360-5A72E4E4F4B4}" type="presParOf" srcId="{CAA73F89-F814-47C2-89F8-DAA184951A81}" destId="{42699050-D01D-4C84-8696-9941FBD76782}" srcOrd="0" destOrd="0" presId="urn:microsoft.com/office/officeart/2005/8/layout/matrix3"/>
    <dgm:cxn modelId="{8BE10F2B-C9F5-4E99-8EE2-A34E86F8CC74}" type="presParOf" srcId="{CAA73F89-F814-47C2-89F8-DAA184951A81}" destId="{5DA0031B-6185-4655-B863-490AEA14E805}" srcOrd="1" destOrd="0" presId="urn:microsoft.com/office/officeart/2005/8/layout/matrix3"/>
    <dgm:cxn modelId="{4E6285D8-9EAA-4F84-A096-4A2C8522951A}" type="presParOf" srcId="{CAA73F89-F814-47C2-89F8-DAA184951A81}" destId="{52E3BEE4-75DD-40E2-B689-F302224A9091}" srcOrd="2" destOrd="0" presId="urn:microsoft.com/office/officeart/2005/8/layout/matrix3"/>
    <dgm:cxn modelId="{D2220D36-5F61-4CE1-AA21-6063A61874B2}" type="presParOf" srcId="{CAA73F89-F814-47C2-89F8-DAA184951A81}" destId="{1607A88E-E11B-4968-BC6C-574976C42CEC}" srcOrd="3" destOrd="0" presId="urn:microsoft.com/office/officeart/2005/8/layout/matrix3"/>
    <dgm:cxn modelId="{AE9FF39D-C358-4A78-A2B2-388ECED9D11F}" type="presParOf" srcId="{CAA73F89-F814-47C2-89F8-DAA184951A81}" destId="{E0569207-E42F-469A-8EB4-1E7D29784B66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A97B07-8F8D-4D3B-B038-9C67723D0F7B}" type="doc">
      <dgm:prSet loTypeId="urn:microsoft.com/office/officeart/2005/8/layout/vList3" loCatId="list" qsTypeId="urn:microsoft.com/office/officeart/2005/8/quickstyle/simple1" qsCatId="simple" csTypeId="urn:microsoft.com/office/officeart/2005/8/colors/colorful3" csCatId="colorful" phldr="1"/>
      <dgm:spPr/>
    </dgm:pt>
    <dgm:pt modelId="{D9ECF72B-99CE-426E-9D7A-3537F2D88FD7}">
      <dgm:prSet phldrT="[Text]"/>
      <dgm:spPr/>
      <dgm:t>
        <a:bodyPr/>
        <a:lstStyle/>
        <a:p>
          <a:r>
            <a:rPr lang="id-ID" b="0" cap="none" spc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Metabolisme tubuh</a:t>
          </a:r>
          <a:endParaRPr lang="id-ID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F2276C8B-DA87-4D3B-890E-12366334BA64}" type="parTrans" cxnId="{F1B2B152-D029-4118-924E-B61C3F6ED0F0}">
      <dgm:prSet/>
      <dgm:spPr/>
      <dgm:t>
        <a:bodyPr/>
        <a:lstStyle/>
        <a:p>
          <a:endParaRPr lang="id-ID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8E1480B1-BF94-43F9-A83C-6BAB10A48A5F}" type="sibTrans" cxnId="{F1B2B152-D029-4118-924E-B61C3F6ED0F0}">
      <dgm:prSet/>
      <dgm:spPr/>
      <dgm:t>
        <a:bodyPr/>
        <a:lstStyle/>
        <a:p>
          <a:endParaRPr lang="id-ID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8621F5D8-C77C-49A6-9824-BD2719A325AE}">
      <dgm:prSet phldrT="[Text]"/>
      <dgm:spPr/>
      <dgm:t>
        <a:bodyPr/>
        <a:lstStyle/>
        <a:p>
          <a:r>
            <a:rPr lang="id-ID" b="0" cap="none" spc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Pengaruh saraf simpati</a:t>
          </a:r>
          <a:endParaRPr lang="id-ID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707E4E4D-BEFE-4795-B8BB-11C4B59C7C3C}" type="parTrans" cxnId="{617E77F8-85A4-4201-90EA-0C2A059ECF22}">
      <dgm:prSet/>
      <dgm:spPr/>
      <dgm:t>
        <a:bodyPr/>
        <a:lstStyle/>
        <a:p>
          <a:endParaRPr lang="id-ID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1CB48DF8-3525-4324-9451-0F976B3F9F1A}" type="sibTrans" cxnId="{617E77F8-85A4-4201-90EA-0C2A059ECF22}">
      <dgm:prSet/>
      <dgm:spPr/>
      <dgm:t>
        <a:bodyPr/>
        <a:lstStyle/>
        <a:p>
          <a:endParaRPr lang="id-ID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94A7A3DE-0E76-460E-AAC7-08BB8541E6AE}">
      <dgm:prSet phldrT="[Text]"/>
      <dgm:spPr/>
      <dgm:t>
        <a:bodyPr/>
        <a:lstStyle/>
        <a:p>
          <a:r>
            <a:rPr lang="id-ID" b="0" cap="none" spc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Hormon tiroid</a:t>
          </a:r>
          <a:endParaRPr lang="id-ID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1A47D156-BE05-4B65-8590-C94FBEC47879}" type="parTrans" cxnId="{31F04232-9337-423B-942F-4114F701CB39}">
      <dgm:prSet/>
      <dgm:spPr/>
      <dgm:t>
        <a:bodyPr/>
        <a:lstStyle/>
        <a:p>
          <a:endParaRPr lang="id-ID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47877BCF-3863-4D37-8D0F-C39744263865}" type="sibTrans" cxnId="{31F04232-9337-423B-942F-4114F701CB39}">
      <dgm:prSet/>
      <dgm:spPr/>
      <dgm:t>
        <a:bodyPr/>
        <a:lstStyle/>
        <a:p>
          <a:endParaRPr lang="id-ID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1719EE80-8E73-44ED-B02A-1CED986672C4}">
      <dgm:prSet phldrT="[Text]"/>
      <dgm:spPr/>
      <dgm:t>
        <a:bodyPr/>
        <a:lstStyle/>
        <a:p>
          <a:r>
            <a:rPr lang="id-ID" b="0" cap="none" spc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Peradangan</a:t>
          </a:r>
          <a:endParaRPr lang="id-ID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B4BAFC66-868A-4B51-9513-55705FAA8604}" type="parTrans" cxnId="{6FF75289-FF32-476A-ACEE-B790D47374D9}">
      <dgm:prSet/>
      <dgm:spPr/>
      <dgm:t>
        <a:bodyPr/>
        <a:lstStyle/>
        <a:p>
          <a:endParaRPr lang="id-ID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2DD18CD3-DC77-4CEF-8ACB-FFBA585B0756}" type="sibTrans" cxnId="{6FF75289-FF32-476A-ACEE-B790D47374D9}">
      <dgm:prSet/>
      <dgm:spPr/>
      <dgm:t>
        <a:bodyPr/>
        <a:lstStyle/>
        <a:p>
          <a:endParaRPr lang="id-ID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E08F74F0-7D9D-4105-B0AF-EF073825E765}">
      <dgm:prSet phldrT="[Text]"/>
      <dgm:spPr/>
      <dgm:t>
        <a:bodyPr/>
        <a:lstStyle/>
        <a:p>
          <a:r>
            <a:rPr lang="id-ID" b="0" cap="none" spc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Latihan atau aktivitas</a:t>
          </a:r>
          <a:endParaRPr lang="id-ID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DB184653-E68C-47DE-877C-1AFC0701202D}" type="parTrans" cxnId="{5707F310-C655-49F2-8000-ECA75F3F8E51}">
      <dgm:prSet/>
      <dgm:spPr/>
      <dgm:t>
        <a:bodyPr/>
        <a:lstStyle/>
        <a:p>
          <a:endParaRPr lang="id-ID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D4BFD383-75C3-4137-B7DF-208B90FCEC10}" type="sibTrans" cxnId="{5707F310-C655-49F2-8000-ECA75F3F8E51}">
      <dgm:prSet/>
      <dgm:spPr/>
      <dgm:t>
        <a:bodyPr/>
        <a:lstStyle/>
        <a:p>
          <a:endParaRPr lang="id-ID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4400F6E1-8329-4DE9-AFB5-18A8FE69AD63}" type="pres">
      <dgm:prSet presAssocID="{F1A97B07-8F8D-4D3B-B038-9C67723D0F7B}" presName="linearFlow" presStyleCnt="0">
        <dgm:presLayoutVars>
          <dgm:dir/>
          <dgm:resizeHandles val="exact"/>
        </dgm:presLayoutVars>
      </dgm:prSet>
      <dgm:spPr/>
    </dgm:pt>
    <dgm:pt modelId="{1DB14463-D070-4839-B6A4-9FE2096FAD53}" type="pres">
      <dgm:prSet presAssocID="{D9ECF72B-99CE-426E-9D7A-3537F2D88FD7}" presName="composite" presStyleCnt="0"/>
      <dgm:spPr/>
    </dgm:pt>
    <dgm:pt modelId="{A13243E1-EA7E-4BEA-8DBF-DB284037B081}" type="pres">
      <dgm:prSet presAssocID="{D9ECF72B-99CE-426E-9D7A-3537F2D88FD7}" presName="imgShp" presStyleLbl="fgImgPlace1" presStyleIdx="0" presStyleCnt="5"/>
      <dgm:spPr/>
    </dgm:pt>
    <dgm:pt modelId="{0C990AD7-BDE9-4477-BA8F-F783C401DA5D}" type="pres">
      <dgm:prSet presAssocID="{D9ECF72B-99CE-426E-9D7A-3537F2D88FD7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80DF1B0-1B63-4741-B86A-58DA995BC153}" type="pres">
      <dgm:prSet presAssocID="{8E1480B1-BF94-43F9-A83C-6BAB10A48A5F}" presName="spacing" presStyleCnt="0"/>
      <dgm:spPr/>
    </dgm:pt>
    <dgm:pt modelId="{A18F3803-682E-4F4D-A236-8978BCC85963}" type="pres">
      <dgm:prSet presAssocID="{8621F5D8-C77C-49A6-9824-BD2719A325AE}" presName="composite" presStyleCnt="0"/>
      <dgm:spPr/>
    </dgm:pt>
    <dgm:pt modelId="{C1ED9122-6D05-4EE0-87BE-B5F0160A6E30}" type="pres">
      <dgm:prSet presAssocID="{8621F5D8-C77C-49A6-9824-BD2719A325AE}" presName="imgShp" presStyleLbl="fgImgPlace1" presStyleIdx="1" presStyleCnt="5"/>
      <dgm:spPr/>
    </dgm:pt>
    <dgm:pt modelId="{4D4A908D-84F4-4D39-9974-57555570B3D8}" type="pres">
      <dgm:prSet presAssocID="{8621F5D8-C77C-49A6-9824-BD2719A325AE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55BDBDA-F4C0-4D83-A6D6-F04F9FD36346}" type="pres">
      <dgm:prSet presAssocID="{1CB48DF8-3525-4324-9451-0F976B3F9F1A}" presName="spacing" presStyleCnt="0"/>
      <dgm:spPr/>
    </dgm:pt>
    <dgm:pt modelId="{14117757-7E64-456B-B6BE-DF387D25519D}" type="pres">
      <dgm:prSet presAssocID="{94A7A3DE-0E76-460E-AAC7-08BB8541E6AE}" presName="composite" presStyleCnt="0"/>
      <dgm:spPr/>
    </dgm:pt>
    <dgm:pt modelId="{49CA49D6-09AD-4F09-BF16-7FE429D69C47}" type="pres">
      <dgm:prSet presAssocID="{94A7A3DE-0E76-460E-AAC7-08BB8541E6AE}" presName="imgShp" presStyleLbl="fgImgPlace1" presStyleIdx="2" presStyleCnt="5"/>
      <dgm:spPr/>
    </dgm:pt>
    <dgm:pt modelId="{B74FD91D-4667-45B1-A5E3-DA590F3750D2}" type="pres">
      <dgm:prSet presAssocID="{94A7A3DE-0E76-460E-AAC7-08BB8541E6AE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15368B4-DC89-4D03-9AE0-8EEBA1904861}" type="pres">
      <dgm:prSet presAssocID="{47877BCF-3863-4D37-8D0F-C39744263865}" presName="spacing" presStyleCnt="0"/>
      <dgm:spPr/>
    </dgm:pt>
    <dgm:pt modelId="{27BAEC21-0443-4157-9A3E-D97AB78080E1}" type="pres">
      <dgm:prSet presAssocID="{1719EE80-8E73-44ED-B02A-1CED986672C4}" presName="composite" presStyleCnt="0"/>
      <dgm:spPr/>
    </dgm:pt>
    <dgm:pt modelId="{F5CF1B6E-5F4F-458D-8FC3-3B4B76717DF1}" type="pres">
      <dgm:prSet presAssocID="{1719EE80-8E73-44ED-B02A-1CED986672C4}" presName="imgShp" presStyleLbl="fgImgPlace1" presStyleIdx="3" presStyleCnt="5"/>
      <dgm:spPr/>
    </dgm:pt>
    <dgm:pt modelId="{745BC4C4-B341-4A25-9180-72C7802C703B}" type="pres">
      <dgm:prSet presAssocID="{1719EE80-8E73-44ED-B02A-1CED986672C4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2CB386E-6E66-4C20-B5C7-ADA407CEA9C4}" type="pres">
      <dgm:prSet presAssocID="{2DD18CD3-DC77-4CEF-8ACB-FFBA585B0756}" presName="spacing" presStyleCnt="0"/>
      <dgm:spPr/>
    </dgm:pt>
    <dgm:pt modelId="{5E21E984-4687-43EC-896A-E6F5B3952CD8}" type="pres">
      <dgm:prSet presAssocID="{E08F74F0-7D9D-4105-B0AF-EF073825E765}" presName="composite" presStyleCnt="0"/>
      <dgm:spPr/>
    </dgm:pt>
    <dgm:pt modelId="{01FE8699-750E-4658-9B31-0F0469ED57A7}" type="pres">
      <dgm:prSet presAssocID="{E08F74F0-7D9D-4105-B0AF-EF073825E765}" presName="imgShp" presStyleLbl="fgImgPlace1" presStyleIdx="4" presStyleCnt="5"/>
      <dgm:spPr/>
    </dgm:pt>
    <dgm:pt modelId="{2E361B12-53EC-4B00-83E3-FED3ACBBC04B}" type="pres">
      <dgm:prSet presAssocID="{E08F74F0-7D9D-4105-B0AF-EF073825E765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31F04232-9337-423B-942F-4114F701CB39}" srcId="{F1A97B07-8F8D-4D3B-B038-9C67723D0F7B}" destId="{94A7A3DE-0E76-460E-AAC7-08BB8541E6AE}" srcOrd="2" destOrd="0" parTransId="{1A47D156-BE05-4B65-8590-C94FBEC47879}" sibTransId="{47877BCF-3863-4D37-8D0F-C39744263865}"/>
    <dgm:cxn modelId="{A2BBFA1D-3F96-417D-A276-07B0C740D5C0}" type="presOf" srcId="{1719EE80-8E73-44ED-B02A-1CED986672C4}" destId="{745BC4C4-B341-4A25-9180-72C7802C703B}" srcOrd="0" destOrd="0" presId="urn:microsoft.com/office/officeart/2005/8/layout/vList3"/>
    <dgm:cxn modelId="{5E2CB2D6-2C19-4D6B-A9E6-2F05899A4562}" type="presOf" srcId="{8621F5D8-C77C-49A6-9824-BD2719A325AE}" destId="{4D4A908D-84F4-4D39-9974-57555570B3D8}" srcOrd="0" destOrd="0" presId="urn:microsoft.com/office/officeart/2005/8/layout/vList3"/>
    <dgm:cxn modelId="{F1B2B152-D029-4118-924E-B61C3F6ED0F0}" srcId="{F1A97B07-8F8D-4D3B-B038-9C67723D0F7B}" destId="{D9ECF72B-99CE-426E-9D7A-3537F2D88FD7}" srcOrd="0" destOrd="0" parTransId="{F2276C8B-DA87-4D3B-890E-12366334BA64}" sibTransId="{8E1480B1-BF94-43F9-A83C-6BAB10A48A5F}"/>
    <dgm:cxn modelId="{D0ED2DB4-381A-48EE-A061-4BF7CF39C227}" type="presOf" srcId="{E08F74F0-7D9D-4105-B0AF-EF073825E765}" destId="{2E361B12-53EC-4B00-83E3-FED3ACBBC04B}" srcOrd="0" destOrd="0" presId="urn:microsoft.com/office/officeart/2005/8/layout/vList3"/>
    <dgm:cxn modelId="{4DF95923-FED9-41A5-9E7E-AD4E64D4DD58}" type="presOf" srcId="{F1A97B07-8F8D-4D3B-B038-9C67723D0F7B}" destId="{4400F6E1-8329-4DE9-AFB5-18A8FE69AD63}" srcOrd="0" destOrd="0" presId="urn:microsoft.com/office/officeart/2005/8/layout/vList3"/>
    <dgm:cxn modelId="{5707F310-C655-49F2-8000-ECA75F3F8E51}" srcId="{F1A97B07-8F8D-4D3B-B038-9C67723D0F7B}" destId="{E08F74F0-7D9D-4105-B0AF-EF073825E765}" srcOrd="4" destOrd="0" parTransId="{DB184653-E68C-47DE-877C-1AFC0701202D}" sibTransId="{D4BFD383-75C3-4137-B7DF-208B90FCEC10}"/>
    <dgm:cxn modelId="{9BFA38F9-887D-4253-9D7D-D1339A234A8B}" type="presOf" srcId="{D9ECF72B-99CE-426E-9D7A-3537F2D88FD7}" destId="{0C990AD7-BDE9-4477-BA8F-F783C401DA5D}" srcOrd="0" destOrd="0" presId="urn:microsoft.com/office/officeart/2005/8/layout/vList3"/>
    <dgm:cxn modelId="{2A7F4D09-6583-4224-86A9-FD818C8C1849}" type="presOf" srcId="{94A7A3DE-0E76-460E-AAC7-08BB8541E6AE}" destId="{B74FD91D-4667-45B1-A5E3-DA590F3750D2}" srcOrd="0" destOrd="0" presId="urn:microsoft.com/office/officeart/2005/8/layout/vList3"/>
    <dgm:cxn modelId="{6FF75289-FF32-476A-ACEE-B790D47374D9}" srcId="{F1A97B07-8F8D-4D3B-B038-9C67723D0F7B}" destId="{1719EE80-8E73-44ED-B02A-1CED986672C4}" srcOrd="3" destOrd="0" parTransId="{B4BAFC66-868A-4B51-9513-55705FAA8604}" sibTransId="{2DD18CD3-DC77-4CEF-8ACB-FFBA585B0756}"/>
    <dgm:cxn modelId="{617E77F8-85A4-4201-90EA-0C2A059ECF22}" srcId="{F1A97B07-8F8D-4D3B-B038-9C67723D0F7B}" destId="{8621F5D8-C77C-49A6-9824-BD2719A325AE}" srcOrd="1" destOrd="0" parTransId="{707E4E4D-BEFE-4795-B8BB-11C4B59C7C3C}" sibTransId="{1CB48DF8-3525-4324-9451-0F976B3F9F1A}"/>
    <dgm:cxn modelId="{8810909F-657E-47D3-B7AC-E592E7338028}" type="presParOf" srcId="{4400F6E1-8329-4DE9-AFB5-18A8FE69AD63}" destId="{1DB14463-D070-4839-B6A4-9FE2096FAD53}" srcOrd="0" destOrd="0" presId="urn:microsoft.com/office/officeart/2005/8/layout/vList3"/>
    <dgm:cxn modelId="{57292C62-50A0-487C-8BD5-C2AE2FB77580}" type="presParOf" srcId="{1DB14463-D070-4839-B6A4-9FE2096FAD53}" destId="{A13243E1-EA7E-4BEA-8DBF-DB284037B081}" srcOrd="0" destOrd="0" presId="urn:microsoft.com/office/officeart/2005/8/layout/vList3"/>
    <dgm:cxn modelId="{2C08AAA8-DE43-4F4E-92B4-A80976133AE0}" type="presParOf" srcId="{1DB14463-D070-4839-B6A4-9FE2096FAD53}" destId="{0C990AD7-BDE9-4477-BA8F-F783C401DA5D}" srcOrd="1" destOrd="0" presId="urn:microsoft.com/office/officeart/2005/8/layout/vList3"/>
    <dgm:cxn modelId="{4BB6F451-8660-4883-92D9-2890EB9F6F83}" type="presParOf" srcId="{4400F6E1-8329-4DE9-AFB5-18A8FE69AD63}" destId="{C80DF1B0-1B63-4741-B86A-58DA995BC153}" srcOrd="1" destOrd="0" presId="urn:microsoft.com/office/officeart/2005/8/layout/vList3"/>
    <dgm:cxn modelId="{911A4327-5C6C-447A-BDD2-16B21C1B17AB}" type="presParOf" srcId="{4400F6E1-8329-4DE9-AFB5-18A8FE69AD63}" destId="{A18F3803-682E-4F4D-A236-8978BCC85963}" srcOrd="2" destOrd="0" presId="urn:microsoft.com/office/officeart/2005/8/layout/vList3"/>
    <dgm:cxn modelId="{18A37B07-3326-4C3E-92DE-CE2C35304050}" type="presParOf" srcId="{A18F3803-682E-4F4D-A236-8978BCC85963}" destId="{C1ED9122-6D05-4EE0-87BE-B5F0160A6E30}" srcOrd="0" destOrd="0" presId="urn:microsoft.com/office/officeart/2005/8/layout/vList3"/>
    <dgm:cxn modelId="{359A88DC-B9F7-4745-938E-602E5806D518}" type="presParOf" srcId="{A18F3803-682E-4F4D-A236-8978BCC85963}" destId="{4D4A908D-84F4-4D39-9974-57555570B3D8}" srcOrd="1" destOrd="0" presId="urn:microsoft.com/office/officeart/2005/8/layout/vList3"/>
    <dgm:cxn modelId="{CDE238C1-C08A-44DC-AAD5-28DE1EA31865}" type="presParOf" srcId="{4400F6E1-8329-4DE9-AFB5-18A8FE69AD63}" destId="{E55BDBDA-F4C0-4D83-A6D6-F04F9FD36346}" srcOrd="3" destOrd="0" presId="urn:microsoft.com/office/officeart/2005/8/layout/vList3"/>
    <dgm:cxn modelId="{DDA92030-01C4-47EF-9B68-71C77B9DD0E1}" type="presParOf" srcId="{4400F6E1-8329-4DE9-AFB5-18A8FE69AD63}" destId="{14117757-7E64-456B-B6BE-DF387D25519D}" srcOrd="4" destOrd="0" presId="urn:microsoft.com/office/officeart/2005/8/layout/vList3"/>
    <dgm:cxn modelId="{D0E9CCA6-693C-4E98-B144-9421CEE094ED}" type="presParOf" srcId="{14117757-7E64-456B-B6BE-DF387D25519D}" destId="{49CA49D6-09AD-4F09-BF16-7FE429D69C47}" srcOrd="0" destOrd="0" presId="urn:microsoft.com/office/officeart/2005/8/layout/vList3"/>
    <dgm:cxn modelId="{B994EED2-67F4-45D8-9CEC-DEF784F9FC49}" type="presParOf" srcId="{14117757-7E64-456B-B6BE-DF387D25519D}" destId="{B74FD91D-4667-45B1-A5E3-DA590F3750D2}" srcOrd="1" destOrd="0" presId="urn:microsoft.com/office/officeart/2005/8/layout/vList3"/>
    <dgm:cxn modelId="{84695AAA-1B30-4897-B61D-D3652192C51A}" type="presParOf" srcId="{4400F6E1-8329-4DE9-AFB5-18A8FE69AD63}" destId="{015368B4-DC89-4D03-9AE0-8EEBA1904861}" srcOrd="5" destOrd="0" presId="urn:microsoft.com/office/officeart/2005/8/layout/vList3"/>
    <dgm:cxn modelId="{A67A0BED-AD37-494B-B17D-DC766294A9FF}" type="presParOf" srcId="{4400F6E1-8329-4DE9-AFB5-18A8FE69AD63}" destId="{27BAEC21-0443-4157-9A3E-D97AB78080E1}" srcOrd="6" destOrd="0" presId="urn:microsoft.com/office/officeart/2005/8/layout/vList3"/>
    <dgm:cxn modelId="{B60CD622-0CC2-4BAC-B8C1-1744B1633401}" type="presParOf" srcId="{27BAEC21-0443-4157-9A3E-D97AB78080E1}" destId="{F5CF1B6E-5F4F-458D-8FC3-3B4B76717DF1}" srcOrd="0" destOrd="0" presId="urn:microsoft.com/office/officeart/2005/8/layout/vList3"/>
    <dgm:cxn modelId="{73B2DD8E-B710-403E-BC6B-5B4E08FBE370}" type="presParOf" srcId="{27BAEC21-0443-4157-9A3E-D97AB78080E1}" destId="{745BC4C4-B341-4A25-9180-72C7802C703B}" srcOrd="1" destOrd="0" presId="urn:microsoft.com/office/officeart/2005/8/layout/vList3"/>
    <dgm:cxn modelId="{0EB44744-D699-4B80-93E7-1D8279C6B759}" type="presParOf" srcId="{4400F6E1-8329-4DE9-AFB5-18A8FE69AD63}" destId="{D2CB386E-6E66-4C20-B5C7-ADA407CEA9C4}" srcOrd="7" destOrd="0" presId="urn:microsoft.com/office/officeart/2005/8/layout/vList3"/>
    <dgm:cxn modelId="{0DD20C7A-A25E-47A1-9E7F-D80D90B3CF6A}" type="presParOf" srcId="{4400F6E1-8329-4DE9-AFB5-18A8FE69AD63}" destId="{5E21E984-4687-43EC-896A-E6F5B3952CD8}" srcOrd="8" destOrd="0" presId="urn:microsoft.com/office/officeart/2005/8/layout/vList3"/>
    <dgm:cxn modelId="{BBAB448A-DCDE-4C33-9AB7-FCCB0562F7ED}" type="presParOf" srcId="{5E21E984-4687-43EC-896A-E6F5B3952CD8}" destId="{01FE8699-750E-4658-9B31-0F0469ED57A7}" srcOrd="0" destOrd="0" presId="urn:microsoft.com/office/officeart/2005/8/layout/vList3"/>
    <dgm:cxn modelId="{D548E620-3EEF-4B87-AF6F-195E8A59ED1B}" type="presParOf" srcId="{5E21E984-4687-43EC-896A-E6F5B3952CD8}" destId="{2E361B12-53EC-4B00-83E3-FED3ACBBC04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BC964E9-864E-4F7D-8388-BEE7FBFE1CF9}" type="doc">
      <dgm:prSet loTypeId="urn:microsoft.com/office/officeart/2005/8/layout/vList4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id-ID"/>
        </a:p>
      </dgm:t>
    </dgm:pt>
    <dgm:pt modelId="{5B270BF4-D235-4324-9CE4-FD319DB3F681}">
      <dgm:prSet phldrT="[Text]"/>
      <dgm:spPr/>
      <dgm:t>
        <a:bodyPr/>
        <a:lstStyle/>
        <a:p>
          <a:r>
            <a:rPr lang="id-ID" dirty="0" smtClean="0"/>
            <a:t>Oral </a:t>
          </a:r>
          <a:endParaRPr lang="id-ID" dirty="0"/>
        </a:p>
      </dgm:t>
    </dgm:pt>
    <dgm:pt modelId="{EA3A9CE7-DDC5-4AD1-940A-7F41997C2FBF}" type="parTrans" cxnId="{A720F592-33F4-4A81-8904-6ECB89DC895C}">
      <dgm:prSet/>
      <dgm:spPr/>
      <dgm:t>
        <a:bodyPr/>
        <a:lstStyle/>
        <a:p>
          <a:endParaRPr lang="id-ID"/>
        </a:p>
      </dgm:t>
    </dgm:pt>
    <dgm:pt modelId="{3BC14430-4400-444E-A994-AEFDC2014E96}" type="sibTrans" cxnId="{A720F592-33F4-4A81-8904-6ECB89DC895C}">
      <dgm:prSet/>
      <dgm:spPr/>
      <dgm:t>
        <a:bodyPr/>
        <a:lstStyle/>
        <a:p>
          <a:endParaRPr lang="id-ID"/>
        </a:p>
      </dgm:t>
    </dgm:pt>
    <dgm:pt modelId="{35E7C83D-B9DC-409E-92E2-68FBFD5B7835}">
      <dgm:prSet phldrT="[Text]"/>
      <dgm:spPr/>
      <dgm:t>
        <a:bodyPr/>
        <a:lstStyle/>
        <a:p>
          <a:r>
            <a:rPr lang="id-ID" dirty="0" smtClean="0"/>
            <a:t>Termometer diletakan di mulut</a:t>
          </a:r>
          <a:endParaRPr lang="id-ID" dirty="0"/>
        </a:p>
      </dgm:t>
    </dgm:pt>
    <dgm:pt modelId="{94E3B53A-2D09-44EE-90A7-92A6B6C5B717}" type="parTrans" cxnId="{E1296A60-0963-48CF-B6F2-E3F441B2ED69}">
      <dgm:prSet/>
      <dgm:spPr/>
      <dgm:t>
        <a:bodyPr/>
        <a:lstStyle/>
        <a:p>
          <a:endParaRPr lang="id-ID"/>
        </a:p>
      </dgm:t>
    </dgm:pt>
    <dgm:pt modelId="{725055AE-F818-465F-8779-873A56F9BBE2}" type="sibTrans" cxnId="{E1296A60-0963-48CF-B6F2-E3F441B2ED69}">
      <dgm:prSet/>
      <dgm:spPr/>
      <dgm:t>
        <a:bodyPr/>
        <a:lstStyle/>
        <a:p>
          <a:endParaRPr lang="id-ID"/>
        </a:p>
      </dgm:t>
    </dgm:pt>
    <dgm:pt modelId="{47C2D1EC-9608-427E-AA1F-83FCB294AAC6}">
      <dgm:prSet phldrT="[Text]"/>
      <dgm:spPr/>
      <dgm:t>
        <a:bodyPr/>
        <a:lstStyle/>
        <a:p>
          <a:r>
            <a:rPr lang="id-ID" dirty="0" smtClean="0"/>
            <a:t>Dapat digunakan pada dewasa dan anak-ana yang lebih tua</a:t>
          </a:r>
          <a:endParaRPr lang="id-ID" dirty="0"/>
        </a:p>
      </dgm:t>
    </dgm:pt>
    <dgm:pt modelId="{97146308-1217-4D1E-A9F4-DF67C4C043D7}" type="parTrans" cxnId="{926C75FC-6FC4-42D8-9D77-9218A82FE833}">
      <dgm:prSet/>
      <dgm:spPr/>
      <dgm:t>
        <a:bodyPr/>
        <a:lstStyle/>
        <a:p>
          <a:endParaRPr lang="id-ID"/>
        </a:p>
      </dgm:t>
    </dgm:pt>
    <dgm:pt modelId="{70154625-F65C-4FEB-803E-7D13B9BD01D0}" type="sibTrans" cxnId="{926C75FC-6FC4-42D8-9D77-9218A82FE833}">
      <dgm:prSet/>
      <dgm:spPr/>
      <dgm:t>
        <a:bodyPr/>
        <a:lstStyle/>
        <a:p>
          <a:endParaRPr lang="id-ID"/>
        </a:p>
      </dgm:t>
    </dgm:pt>
    <dgm:pt modelId="{46B9657A-FE4A-48C9-A68F-EDA9442BFA36}">
      <dgm:prSet phldrT="[Text]"/>
      <dgm:spPr/>
      <dgm:t>
        <a:bodyPr/>
        <a:lstStyle/>
        <a:p>
          <a:r>
            <a:rPr lang="id-ID" dirty="0" smtClean="0"/>
            <a:t>Timpanik </a:t>
          </a:r>
          <a:endParaRPr lang="id-ID" dirty="0"/>
        </a:p>
      </dgm:t>
    </dgm:pt>
    <dgm:pt modelId="{4F505FAA-715D-4BD7-BE10-E3DC94F82835}" type="parTrans" cxnId="{456B5E76-FBEF-4B8F-AAB1-774C06357751}">
      <dgm:prSet/>
      <dgm:spPr/>
      <dgm:t>
        <a:bodyPr/>
        <a:lstStyle/>
        <a:p>
          <a:endParaRPr lang="id-ID"/>
        </a:p>
      </dgm:t>
    </dgm:pt>
    <dgm:pt modelId="{93414B26-645E-4DF1-8D43-A9836BEEA346}" type="sibTrans" cxnId="{456B5E76-FBEF-4B8F-AAB1-774C06357751}">
      <dgm:prSet/>
      <dgm:spPr/>
      <dgm:t>
        <a:bodyPr/>
        <a:lstStyle/>
        <a:p>
          <a:endParaRPr lang="id-ID"/>
        </a:p>
      </dgm:t>
    </dgm:pt>
    <dgm:pt modelId="{65E0BBC6-A011-4BD8-BFDD-D60532EAC462}">
      <dgm:prSet phldrT="[Text]"/>
      <dgm:spPr/>
      <dgm:t>
        <a:bodyPr/>
        <a:lstStyle/>
        <a:p>
          <a:r>
            <a:rPr lang="id-ID" dirty="0" smtClean="0"/>
            <a:t>Diletakkan  di slauran telinga luar</a:t>
          </a:r>
          <a:endParaRPr lang="id-ID" dirty="0"/>
        </a:p>
      </dgm:t>
    </dgm:pt>
    <dgm:pt modelId="{16FAAE68-08C3-46D1-B884-72533D10C6A3}" type="parTrans" cxnId="{78141EAC-060D-4DEF-97E3-A9FEDD4434DF}">
      <dgm:prSet/>
      <dgm:spPr/>
      <dgm:t>
        <a:bodyPr/>
        <a:lstStyle/>
        <a:p>
          <a:endParaRPr lang="id-ID"/>
        </a:p>
      </dgm:t>
    </dgm:pt>
    <dgm:pt modelId="{8819E116-810C-4052-B641-51C86446813D}" type="sibTrans" cxnId="{78141EAC-060D-4DEF-97E3-A9FEDD4434DF}">
      <dgm:prSet/>
      <dgm:spPr/>
      <dgm:t>
        <a:bodyPr/>
        <a:lstStyle/>
        <a:p>
          <a:endParaRPr lang="id-ID"/>
        </a:p>
      </dgm:t>
    </dgm:pt>
    <dgm:pt modelId="{98B6A38D-8889-4333-A966-049C1783C7CD}">
      <dgm:prSet phldrT="[Text]"/>
      <dgm:spPr/>
      <dgm:t>
        <a:bodyPr/>
        <a:lstStyle/>
        <a:p>
          <a:r>
            <a:rPr lang="id-ID" dirty="0" smtClean="0"/>
            <a:t>Bersifat invasif minimal, lebih merefleksikan suhu tubuh inti</a:t>
          </a:r>
          <a:endParaRPr lang="id-ID" dirty="0"/>
        </a:p>
      </dgm:t>
    </dgm:pt>
    <dgm:pt modelId="{D2F32557-86AD-4E33-A298-E66B5EB5EE33}" type="parTrans" cxnId="{B4169B84-7DD3-406F-8F59-6B6B03B38EF7}">
      <dgm:prSet/>
      <dgm:spPr/>
      <dgm:t>
        <a:bodyPr/>
        <a:lstStyle/>
        <a:p>
          <a:endParaRPr lang="id-ID"/>
        </a:p>
      </dgm:t>
    </dgm:pt>
    <dgm:pt modelId="{93B5DA1F-B887-4B10-8C22-E494AF8FD2E5}" type="sibTrans" cxnId="{B4169B84-7DD3-406F-8F59-6B6B03B38EF7}">
      <dgm:prSet/>
      <dgm:spPr/>
      <dgm:t>
        <a:bodyPr/>
        <a:lstStyle/>
        <a:p>
          <a:endParaRPr lang="id-ID"/>
        </a:p>
      </dgm:t>
    </dgm:pt>
    <dgm:pt modelId="{AD892AAD-1B7F-4BE3-8E2F-BC54380B7E84}">
      <dgm:prSet phldrT="[Text]"/>
      <dgm:spPr/>
      <dgm:t>
        <a:bodyPr/>
        <a:lstStyle/>
        <a:p>
          <a:r>
            <a:rPr lang="id-ID" dirty="0" smtClean="0"/>
            <a:t>Axilla </a:t>
          </a:r>
          <a:endParaRPr lang="id-ID" dirty="0"/>
        </a:p>
      </dgm:t>
    </dgm:pt>
    <dgm:pt modelId="{F7DDE77B-D45A-492A-ABE8-C3A3F102167A}" type="parTrans" cxnId="{2DD33697-A2F2-4A4F-9C54-28B556EA4865}">
      <dgm:prSet/>
      <dgm:spPr/>
      <dgm:t>
        <a:bodyPr/>
        <a:lstStyle/>
        <a:p>
          <a:endParaRPr lang="id-ID"/>
        </a:p>
      </dgm:t>
    </dgm:pt>
    <dgm:pt modelId="{593AB7AA-04E0-4D54-9192-4094F905FD54}" type="sibTrans" cxnId="{2DD33697-A2F2-4A4F-9C54-28B556EA4865}">
      <dgm:prSet/>
      <dgm:spPr/>
      <dgm:t>
        <a:bodyPr/>
        <a:lstStyle/>
        <a:p>
          <a:endParaRPr lang="id-ID"/>
        </a:p>
      </dgm:t>
    </dgm:pt>
    <dgm:pt modelId="{44054DEA-D0D8-4E0D-9F06-DF2972921D02}">
      <dgm:prSet phldrT="[Text]"/>
      <dgm:spPr/>
      <dgm:t>
        <a:bodyPr/>
        <a:lstStyle/>
        <a:p>
          <a:r>
            <a:rPr lang="id-ID" dirty="0" smtClean="0"/>
            <a:t>Diletakkan di ketiak</a:t>
          </a:r>
          <a:endParaRPr lang="id-ID" dirty="0"/>
        </a:p>
      </dgm:t>
    </dgm:pt>
    <dgm:pt modelId="{9E244E37-33A7-46B5-BF8C-D6F30A38AACF}" type="parTrans" cxnId="{58093A94-6788-4927-8BE1-FDC05B4DEA2D}">
      <dgm:prSet/>
      <dgm:spPr/>
      <dgm:t>
        <a:bodyPr/>
        <a:lstStyle/>
        <a:p>
          <a:endParaRPr lang="id-ID"/>
        </a:p>
      </dgm:t>
    </dgm:pt>
    <dgm:pt modelId="{53C0E855-9382-4DB9-BDA9-A8860F26080A}" type="sibTrans" cxnId="{58093A94-6788-4927-8BE1-FDC05B4DEA2D}">
      <dgm:prSet/>
      <dgm:spPr/>
      <dgm:t>
        <a:bodyPr/>
        <a:lstStyle/>
        <a:p>
          <a:endParaRPr lang="id-ID"/>
        </a:p>
      </dgm:t>
    </dgm:pt>
    <dgm:pt modelId="{F72C6507-2629-4D30-A121-0609DCE6C768}">
      <dgm:prSet phldrT="[Text]"/>
      <dgm:spPr/>
      <dgm:t>
        <a:bodyPr/>
        <a:lstStyle/>
        <a:p>
          <a:r>
            <a:rPr lang="id-ID" dirty="0" smtClean="0"/>
            <a:t>Memerlukan periode waktu yang lama, lebih merefleksikan suhu permukaan tubuh</a:t>
          </a:r>
          <a:endParaRPr lang="id-ID" dirty="0"/>
        </a:p>
      </dgm:t>
    </dgm:pt>
    <dgm:pt modelId="{88974390-B932-49C8-83EE-375BA9B78AA4}" type="parTrans" cxnId="{4DCA28EC-48F1-40B4-8382-0BFA67FE6241}">
      <dgm:prSet/>
      <dgm:spPr/>
      <dgm:t>
        <a:bodyPr/>
        <a:lstStyle/>
        <a:p>
          <a:endParaRPr lang="id-ID"/>
        </a:p>
      </dgm:t>
    </dgm:pt>
    <dgm:pt modelId="{7831B561-BB70-4668-BEB9-2E6BEBCBCBD0}" type="sibTrans" cxnId="{4DCA28EC-48F1-40B4-8382-0BFA67FE6241}">
      <dgm:prSet/>
      <dgm:spPr/>
      <dgm:t>
        <a:bodyPr/>
        <a:lstStyle/>
        <a:p>
          <a:endParaRPr lang="id-ID"/>
        </a:p>
      </dgm:t>
    </dgm:pt>
    <dgm:pt modelId="{4F9AB47C-C2B4-4395-B213-2A632DF8401E}">
      <dgm:prSet phldrT="[Text]"/>
      <dgm:spPr/>
      <dgm:t>
        <a:bodyPr/>
        <a:lstStyle/>
        <a:p>
          <a:r>
            <a:rPr lang="id-ID" dirty="0" smtClean="0"/>
            <a:t>Kontraindikasi : pembedahan mulut atau kesulitan bernapas</a:t>
          </a:r>
          <a:endParaRPr lang="id-ID" dirty="0"/>
        </a:p>
      </dgm:t>
    </dgm:pt>
    <dgm:pt modelId="{CFDF2C41-315B-4E07-83CE-B9655F1C3240}" type="parTrans" cxnId="{2DEEE4B8-F492-4378-BCDF-E3CFB3375C46}">
      <dgm:prSet/>
      <dgm:spPr/>
      <dgm:t>
        <a:bodyPr/>
        <a:lstStyle/>
        <a:p>
          <a:endParaRPr lang="id-ID"/>
        </a:p>
      </dgm:t>
    </dgm:pt>
    <dgm:pt modelId="{3FCD9DEE-58C9-4797-982A-F8F3DEF46342}" type="sibTrans" cxnId="{2DEEE4B8-F492-4378-BCDF-E3CFB3375C46}">
      <dgm:prSet/>
      <dgm:spPr/>
      <dgm:t>
        <a:bodyPr/>
        <a:lstStyle/>
        <a:p>
          <a:endParaRPr lang="id-ID"/>
        </a:p>
      </dgm:t>
    </dgm:pt>
    <dgm:pt modelId="{1B90C0E6-B1B0-4502-BD85-51F18C56F60B}">
      <dgm:prSet phldrT="[Text]"/>
      <dgm:spPr/>
      <dgm:t>
        <a:bodyPr/>
        <a:lstStyle/>
        <a:p>
          <a:r>
            <a:rPr lang="id-ID" dirty="0" smtClean="0"/>
            <a:t>Kontraindikasi : inflamatory, pembedahan telinga</a:t>
          </a:r>
          <a:endParaRPr lang="id-ID" dirty="0"/>
        </a:p>
      </dgm:t>
    </dgm:pt>
    <dgm:pt modelId="{0741355C-E13E-451D-83CB-31D275801F2E}" type="parTrans" cxnId="{201F9429-E9A5-4A46-86EE-8714B337BBA5}">
      <dgm:prSet/>
      <dgm:spPr/>
      <dgm:t>
        <a:bodyPr/>
        <a:lstStyle/>
        <a:p>
          <a:endParaRPr lang="id-ID"/>
        </a:p>
      </dgm:t>
    </dgm:pt>
    <dgm:pt modelId="{24E02A81-38FE-4AC2-A219-B5E62850CEEF}" type="sibTrans" cxnId="{201F9429-E9A5-4A46-86EE-8714B337BBA5}">
      <dgm:prSet/>
      <dgm:spPr/>
      <dgm:t>
        <a:bodyPr/>
        <a:lstStyle/>
        <a:p>
          <a:endParaRPr lang="id-ID"/>
        </a:p>
      </dgm:t>
    </dgm:pt>
    <dgm:pt modelId="{986CDE33-C255-46AA-BE26-2214F2E94A91}">
      <dgm:prSet phldrT="[Text]"/>
      <dgm:spPr/>
      <dgm:t>
        <a:bodyPr/>
        <a:lstStyle/>
        <a:p>
          <a:r>
            <a:rPr lang="id-ID" dirty="0" smtClean="0"/>
            <a:t>Rectal</a:t>
          </a:r>
          <a:endParaRPr lang="id-ID" dirty="0"/>
        </a:p>
      </dgm:t>
    </dgm:pt>
    <dgm:pt modelId="{92E408ED-E233-4BBD-95DB-55DD63C2564F}" type="parTrans" cxnId="{35AFB3E5-97B1-40C6-BA1E-3F6A9C7B9253}">
      <dgm:prSet/>
      <dgm:spPr/>
      <dgm:t>
        <a:bodyPr/>
        <a:lstStyle/>
        <a:p>
          <a:endParaRPr lang="id-ID"/>
        </a:p>
      </dgm:t>
    </dgm:pt>
    <dgm:pt modelId="{EECEBD98-61B2-44B6-9135-39DDE834196F}" type="sibTrans" cxnId="{35AFB3E5-97B1-40C6-BA1E-3F6A9C7B9253}">
      <dgm:prSet/>
      <dgm:spPr/>
      <dgm:t>
        <a:bodyPr/>
        <a:lstStyle/>
        <a:p>
          <a:endParaRPr lang="id-ID"/>
        </a:p>
      </dgm:t>
    </dgm:pt>
    <dgm:pt modelId="{CF1CCF0F-C142-46EB-AE78-D000F7430A92}">
      <dgm:prSet phldrT="[Text]"/>
      <dgm:spPr/>
      <dgm:t>
        <a:bodyPr/>
        <a:lstStyle/>
        <a:p>
          <a:r>
            <a:rPr lang="id-ID" dirty="0" smtClean="0"/>
            <a:t>Diletakkan di anus</a:t>
          </a:r>
          <a:endParaRPr lang="id-ID" dirty="0"/>
        </a:p>
      </dgm:t>
    </dgm:pt>
    <dgm:pt modelId="{97A26275-4DA2-472F-A28E-E7494173B4FE}" type="parTrans" cxnId="{2410FA72-98DE-4247-A494-CE336BD71826}">
      <dgm:prSet/>
      <dgm:spPr/>
      <dgm:t>
        <a:bodyPr/>
        <a:lstStyle/>
        <a:p>
          <a:endParaRPr lang="id-ID"/>
        </a:p>
      </dgm:t>
    </dgm:pt>
    <dgm:pt modelId="{F0B4D888-6784-4453-8866-7AE3DB859118}" type="sibTrans" cxnId="{2410FA72-98DE-4247-A494-CE336BD71826}">
      <dgm:prSet/>
      <dgm:spPr/>
      <dgm:t>
        <a:bodyPr/>
        <a:lstStyle/>
        <a:p>
          <a:endParaRPr lang="id-ID"/>
        </a:p>
      </dgm:t>
    </dgm:pt>
    <dgm:pt modelId="{0ED5CFAC-7F1B-45A4-BDC1-38D524691E33}">
      <dgm:prSet phldrT="[Text]"/>
      <dgm:spPr/>
      <dgm:t>
        <a:bodyPr/>
        <a:lstStyle/>
        <a:p>
          <a:r>
            <a:rPr lang="id-ID" dirty="0" smtClean="0"/>
            <a:t>Paling dipercaya untuk mendapat suhu tubuh inti, namun ebih invasif dibanding yang lain</a:t>
          </a:r>
          <a:endParaRPr lang="id-ID" dirty="0"/>
        </a:p>
      </dgm:t>
    </dgm:pt>
    <dgm:pt modelId="{5A3A3929-4A86-4F4A-8F04-36E81CDC85C8}" type="parTrans" cxnId="{8A7BBAF2-4633-4CDE-82FB-E7AF44ABE87D}">
      <dgm:prSet/>
      <dgm:spPr/>
      <dgm:t>
        <a:bodyPr/>
        <a:lstStyle/>
        <a:p>
          <a:endParaRPr lang="id-ID"/>
        </a:p>
      </dgm:t>
    </dgm:pt>
    <dgm:pt modelId="{14B77743-BFEB-4978-9531-5431763F9AC3}" type="sibTrans" cxnId="{8A7BBAF2-4633-4CDE-82FB-E7AF44ABE87D}">
      <dgm:prSet/>
      <dgm:spPr/>
      <dgm:t>
        <a:bodyPr/>
        <a:lstStyle/>
        <a:p>
          <a:endParaRPr lang="id-ID"/>
        </a:p>
      </dgm:t>
    </dgm:pt>
    <dgm:pt modelId="{CCDC174B-68AD-4214-86B9-4269950114FE}">
      <dgm:prSet phldrT="[Text]"/>
      <dgm:spPr/>
      <dgm:t>
        <a:bodyPr/>
        <a:lstStyle/>
        <a:p>
          <a:r>
            <a:rPr lang="id-ID" dirty="0" smtClean="0"/>
            <a:t>Kontraindikasi : diare, perdarahan rektal, pembedahan rektal</a:t>
          </a:r>
          <a:endParaRPr lang="id-ID" dirty="0"/>
        </a:p>
      </dgm:t>
    </dgm:pt>
    <dgm:pt modelId="{E04D63E2-0770-44BB-B1FD-1112C6B588C3}" type="parTrans" cxnId="{3F6458A1-C387-40B4-907C-740B954FEA2C}">
      <dgm:prSet/>
      <dgm:spPr/>
      <dgm:t>
        <a:bodyPr/>
        <a:lstStyle/>
        <a:p>
          <a:endParaRPr lang="id-ID"/>
        </a:p>
      </dgm:t>
    </dgm:pt>
    <dgm:pt modelId="{EAA86C96-4882-455A-8350-3036B961745B}" type="sibTrans" cxnId="{3F6458A1-C387-40B4-907C-740B954FEA2C}">
      <dgm:prSet/>
      <dgm:spPr/>
      <dgm:t>
        <a:bodyPr/>
        <a:lstStyle/>
        <a:p>
          <a:endParaRPr lang="id-ID"/>
        </a:p>
      </dgm:t>
    </dgm:pt>
    <dgm:pt modelId="{6847DCF4-7B42-4FC5-9FDB-21FD7A13E074}" type="pres">
      <dgm:prSet presAssocID="{7BC964E9-864E-4F7D-8388-BEE7FBFE1CF9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265F40B4-C5DB-4631-BA69-AA22156CE356}" type="pres">
      <dgm:prSet presAssocID="{5B270BF4-D235-4324-9CE4-FD319DB3F681}" presName="comp" presStyleCnt="0"/>
      <dgm:spPr/>
      <dgm:t>
        <a:bodyPr/>
        <a:lstStyle/>
        <a:p>
          <a:endParaRPr lang="id-ID"/>
        </a:p>
      </dgm:t>
    </dgm:pt>
    <dgm:pt modelId="{9DE02EF3-DA16-4349-85DA-0E656E949AA8}" type="pres">
      <dgm:prSet presAssocID="{5B270BF4-D235-4324-9CE4-FD319DB3F681}" presName="box" presStyleLbl="node1" presStyleIdx="0" presStyleCnt="4"/>
      <dgm:spPr/>
      <dgm:t>
        <a:bodyPr/>
        <a:lstStyle/>
        <a:p>
          <a:endParaRPr lang="id-ID"/>
        </a:p>
      </dgm:t>
    </dgm:pt>
    <dgm:pt modelId="{10AB4EFC-6CC4-4B4B-86DC-C93E160797FF}" type="pres">
      <dgm:prSet presAssocID="{5B270BF4-D235-4324-9CE4-FD319DB3F681}" presName="img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id-ID"/>
        </a:p>
      </dgm:t>
    </dgm:pt>
    <dgm:pt modelId="{58C2D6E1-BB47-431B-83EB-9438407EF9BD}" type="pres">
      <dgm:prSet presAssocID="{5B270BF4-D235-4324-9CE4-FD319DB3F681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76D1973-052E-41E0-BC48-053019F54630}" type="pres">
      <dgm:prSet presAssocID="{3BC14430-4400-444E-A994-AEFDC2014E96}" presName="spacer" presStyleCnt="0"/>
      <dgm:spPr/>
      <dgm:t>
        <a:bodyPr/>
        <a:lstStyle/>
        <a:p>
          <a:endParaRPr lang="id-ID"/>
        </a:p>
      </dgm:t>
    </dgm:pt>
    <dgm:pt modelId="{4939F35A-1379-4604-B415-9DEBC20AA3FE}" type="pres">
      <dgm:prSet presAssocID="{46B9657A-FE4A-48C9-A68F-EDA9442BFA36}" presName="comp" presStyleCnt="0"/>
      <dgm:spPr/>
      <dgm:t>
        <a:bodyPr/>
        <a:lstStyle/>
        <a:p>
          <a:endParaRPr lang="id-ID"/>
        </a:p>
      </dgm:t>
    </dgm:pt>
    <dgm:pt modelId="{0C7A5C9E-4178-46BB-A2C0-1FD0AE6FFD56}" type="pres">
      <dgm:prSet presAssocID="{46B9657A-FE4A-48C9-A68F-EDA9442BFA36}" presName="box" presStyleLbl="node1" presStyleIdx="1" presStyleCnt="4"/>
      <dgm:spPr/>
      <dgm:t>
        <a:bodyPr/>
        <a:lstStyle/>
        <a:p>
          <a:endParaRPr lang="id-ID"/>
        </a:p>
      </dgm:t>
    </dgm:pt>
    <dgm:pt modelId="{7C0BADAC-8D57-43F7-BF68-E690D56A89F8}" type="pres">
      <dgm:prSet presAssocID="{46B9657A-FE4A-48C9-A68F-EDA9442BFA36}" presName="img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id-ID"/>
        </a:p>
      </dgm:t>
    </dgm:pt>
    <dgm:pt modelId="{A0B9520D-1AFC-4842-82B4-5D2350EA23B6}" type="pres">
      <dgm:prSet presAssocID="{46B9657A-FE4A-48C9-A68F-EDA9442BFA36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091D90B-9F69-41B7-84F9-1D711AA4FEE3}" type="pres">
      <dgm:prSet presAssocID="{93414B26-645E-4DF1-8D43-A9836BEEA346}" presName="spacer" presStyleCnt="0"/>
      <dgm:spPr/>
      <dgm:t>
        <a:bodyPr/>
        <a:lstStyle/>
        <a:p>
          <a:endParaRPr lang="id-ID"/>
        </a:p>
      </dgm:t>
    </dgm:pt>
    <dgm:pt modelId="{9205BDFE-9D91-40BF-91D1-5651F4022B85}" type="pres">
      <dgm:prSet presAssocID="{AD892AAD-1B7F-4BE3-8E2F-BC54380B7E84}" presName="comp" presStyleCnt="0"/>
      <dgm:spPr/>
      <dgm:t>
        <a:bodyPr/>
        <a:lstStyle/>
        <a:p>
          <a:endParaRPr lang="id-ID"/>
        </a:p>
      </dgm:t>
    </dgm:pt>
    <dgm:pt modelId="{B6809501-0556-4CBA-BE5A-BCBC62A58FC3}" type="pres">
      <dgm:prSet presAssocID="{AD892AAD-1B7F-4BE3-8E2F-BC54380B7E84}" presName="box" presStyleLbl="node1" presStyleIdx="2" presStyleCnt="4"/>
      <dgm:spPr/>
      <dgm:t>
        <a:bodyPr/>
        <a:lstStyle/>
        <a:p>
          <a:endParaRPr lang="id-ID"/>
        </a:p>
      </dgm:t>
    </dgm:pt>
    <dgm:pt modelId="{A7EBF647-B87C-4DC9-953A-0F70A956B877}" type="pres">
      <dgm:prSet presAssocID="{AD892AAD-1B7F-4BE3-8E2F-BC54380B7E84}" presName="img" presStyleLbl="fgImgPlace1" presStyleIdx="2" presStyleCnt="4" custLinFactNeighborX="1195" custLinFactNeighborY="129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id-ID"/>
        </a:p>
      </dgm:t>
    </dgm:pt>
    <dgm:pt modelId="{2E7120FC-5D56-49E7-9F87-30F001389656}" type="pres">
      <dgm:prSet presAssocID="{AD892AAD-1B7F-4BE3-8E2F-BC54380B7E84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78DA44B-5D8E-439B-952C-FFD66BC4DC37}" type="pres">
      <dgm:prSet presAssocID="{593AB7AA-04E0-4D54-9192-4094F905FD54}" presName="spacer" presStyleCnt="0"/>
      <dgm:spPr/>
      <dgm:t>
        <a:bodyPr/>
        <a:lstStyle/>
        <a:p>
          <a:endParaRPr lang="id-ID"/>
        </a:p>
      </dgm:t>
    </dgm:pt>
    <dgm:pt modelId="{884D4B39-0C52-4672-B9AC-0E0945932C08}" type="pres">
      <dgm:prSet presAssocID="{986CDE33-C255-46AA-BE26-2214F2E94A91}" presName="comp" presStyleCnt="0"/>
      <dgm:spPr/>
      <dgm:t>
        <a:bodyPr/>
        <a:lstStyle/>
        <a:p>
          <a:endParaRPr lang="id-ID"/>
        </a:p>
      </dgm:t>
    </dgm:pt>
    <dgm:pt modelId="{2E61D500-79ED-4196-8C0A-2DF20DCA3E8A}" type="pres">
      <dgm:prSet presAssocID="{986CDE33-C255-46AA-BE26-2214F2E94A91}" presName="box" presStyleLbl="node1" presStyleIdx="3" presStyleCnt="4"/>
      <dgm:spPr/>
      <dgm:t>
        <a:bodyPr/>
        <a:lstStyle/>
        <a:p>
          <a:endParaRPr lang="id-ID"/>
        </a:p>
      </dgm:t>
    </dgm:pt>
    <dgm:pt modelId="{C2817F45-96BC-4F76-970A-977833C82BD8}" type="pres">
      <dgm:prSet presAssocID="{986CDE33-C255-46AA-BE26-2214F2E94A91}" presName="img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id-ID"/>
        </a:p>
      </dgm:t>
    </dgm:pt>
    <dgm:pt modelId="{4C1C62AA-370E-438F-980A-E12061C81FE7}" type="pres">
      <dgm:prSet presAssocID="{986CDE33-C255-46AA-BE26-2214F2E94A91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66FDC7A6-C8E4-4299-8B29-320F9C867ADE}" type="presOf" srcId="{AD892AAD-1B7F-4BE3-8E2F-BC54380B7E84}" destId="{B6809501-0556-4CBA-BE5A-BCBC62A58FC3}" srcOrd="0" destOrd="0" presId="urn:microsoft.com/office/officeart/2005/8/layout/vList4"/>
    <dgm:cxn modelId="{35AFB3E5-97B1-40C6-BA1E-3F6A9C7B9253}" srcId="{7BC964E9-864E-4F7D-8388-BEE7FBFE1CF9}" destId="{986CDE33-C255-46AA-BE26-2214F2E94A91}" srcOrd="3" destOrd="0" parTransId="{92E408ED-E233-4BBD-95DB-55DD63C2564F}" sibTransId="{EECEBD98-61B2-44B6-9135-39DDE834196F}"/>
    <dgm:cxn modelId="{E976A0F9-43B0-4C14-A56C-0405D52BF041}" type="presOf" srcId="{44054DEA-D0D8-4E0D-9F06-DF2972921D02}" destId="{B6809501-0556-4CBA-BE5A-BCBC62A58FC3}" srcOrd="0" destOrd="1" presId="urn:microsoft.com/office/officeart/2005/8/layout/vList4"/>
    <dgm:cxn modelId="{711647E2-09AF-4BD7-A0BF-BFC12077B9A8}" type="presOf" srcId="{CCDC174B-68AD-4214-86B9-4269950114FE}" destId="{4C1C62AA-370E-438F-980A-E12061C81FE7}" srcOrd="1" destOrd="3" presId="urn:microsoft.com/office/officeart/2005/8/layout/vList4"/>
    <dgm:cxn modelId="{260A421F-8BA0-4DA4-BCB5-14B57B57D74C}" type="presOf" srcId="{47C2D1EC-9608-427E-AA1F-83FCB294AAC6}" destId="{58C2D6E1-BB47-431B-83EB-9438407EF9BD}" srcOrd="1" destOrd="2" presId="urn:microsoft.com/office/officeart/2005/8/layout/vList4"/>
    <dgm:cxn modelId="{9D94274F-0821-44C5-869D-43DC006262ED}" type="presOf" srcId="{CF1CCF0F-C142-46EB-AE78-D000F7430A92}" destId="{4C1C62AA-370E-438F-980A-E12061C81FE7}" srcOrd="1" destOrd="1" presId="urn:microsoft.com/office/officeart/2005/8/layout/vList4"/>
    <dgm:cxn modelId="{B545F784-EFC9-4093-BD7C-049F3B43D49B}" type="presOf" srcId="{F72C6507-2629-4D30-A121-0609DCE6C768}" destId="{B6809501-0556-4CBA-BE5A-BCBC62A58FC3}" srcOrd="0" destOrd="2" presId="urn:microsoft.com/office/officeart/2005/8/layout/vList4"/>
    <dgm:cxn modelId="{3B58CA92-2D4D-47F1-9A05-8967A0FC830B}" type="presOf" srcId="{98B6A38D-8889-4333-A966-049C1783C7CD}" destId="{A0B9520D-1AFC-4842-82B4-5D2350EA23B6}" srcOrd="1" destOrd="2" presId="urn:microsoft.com/office/officeart/2005/8/layout/vList4"/>
    <dgm:cxn modelId="{33E7EC60-0BE4-434E-9779-2246E976C2F9}" type="presOf" srcId="{0ED5CFAC-7F1B-45A4-BDC1-38D524691E33}" destId="{2E61D500-79ED-4196-8C0A-2DF20DCA3E8A}" srcOrd="0" destOrd="2" presId="urn:microsoft.com/office/officeart/2005/8/layout/vList4"/>
    <dgm:cxn modelId="{5373F19E-DE4C-4B47-BC9A-975A73F609CF}" type="presOf" srcId="{46B9657A-FE4A-48C9-A68F-EDA9442BFA36}" destId="{A0B9520D-1AFC-4842-82B4-5D2350EA23B6}" srcOrd="1" destOrd="0" presId="urn:microsoft.com/office/officeart/2005/8/layout/vList4"/>
    <dgm:cxn modelId="{CD49BBCF-65AB-400E-85AE-4EDDDF827C53}" type="presOf" srcId="{986CDE33-C255-46AA-BE26-2214F2E94A91}" destId="{2E61D500-79ED-4196-8C0A-2DF20DCA3E8A}" srcOrd="0" destOrd="0" presId="urn:microsoft.com/office/officeart/2005/8/layout/vList4"/>
    <dgm:cxn modelId="{95A76145-A8AF-471B-A9B6-836ED53D8C32}" type="presOf" srcId="{5B270BF4-D235-4324-9CE4-FD319DB3F681}" destId="{9DE02EF3-DA16-4349-85DA-0E656E949AA8}" srcOrd="0" destOrd="0" presId="urn:microsoft.com/office/officeart/2005/8/layout/vList4"/>
    <dgm:cxn modelId="{DC392E54-9752-4585-AAE6-3906306B0320}" type="presOf" srcId="{0ED5CFAC-7F1B-45A4-BDC1-38D524691E33}" destId="{4C1C62AA-370E-438F-980A-E12061C81FE7}" srcOrd="1" destOrd="2" presId="urn:microsoft.com/office/officeart/2005/8/layout/vList4"/>
    <dgm:cxn modelId="{3F6458A1-C387-40B4-907C-740B954FEA2C}" srcId="{986CDE33-C255-46AA-BE26-2214F2E94A91}" destId="{CCDC174B-68AD-4214-86B9-4269950114FE}" srcOrd="2" destOrd="0" parTransId="{E04D63E2-0770-44BB-B1FD-1112C6B588C3}" sibTransId="{EAA86C96-4882-455A-8350-3036B961745B}"/>
    <dgm:cxn modelId="{78141EAC-060D-4DEF-97E3-A9FEDD4434DF}" srcId="{46B9657A-FE4A-48C9-A68F-EDA9442BFA36}" destId="{65E0BBC6-A011-4BD8-BFDD-D60532EAC462}" srcOrd="0" destOrd="0" parTransId="{16FAAE68-08C3-46D1-B884-72533D10C6A3}" sibTransId="{8819E116-810C-4052-B641-51C86446813D}"/>
    <dgm:cxn modelId="{EF094C21-5347-479D-8F80-D98D53FDB4FD}" type="presOf" srcId="{CCDC174B-68AD-4214-86B9-4269950114FE}" destId="{2E61D500-79ED-4196-8C0A-2DF20DCA3E8A}" srcOrd="0" destOrd="3" presId="urn:microsoft.com/office/officeart/2005/8/layout/vList4"/>
    <dgm:cxn modelId="{B4169B84-7DD3-406F-8F59-6B6B03B38EF7}" srcId="{46B9657A-FE4A-48C9-A68F-EDA9442BFA36}" destId="{98B6A38D-8889-4333-A966-049C1783C7CD}" srcOrd="1" destOrd="0" parTransId="{D2F32557-86AD-4E33-A298-E66B5EB5EE33}" sibTransId="{93B5DA1F-B887-4B10-8C22-E494AF8FD2E5}"/>
    <dgm:cxn modelId="{2DD33697-A2F2-4A4F-9C54-28B556EA4865}" srcId="{7BC964E9-864E-4F7D-8388-BEE7FBFE1CF9}" destId="{AD892AAD-1B7F-4BE3-8E2F-BC54380B7E84}" srcOrd="2" destOrd="0" parTransId="{F7DDE77B-D45A-492A-ABE8-C3A3F102167A}" sibTransId="{593AB7AA-04E0-4D54-9192-4094F905FD54}"/>
    <dgm:cxn modelId="{4C18234E-5306-41CE-A474-05DCD9D02245}" type="presOf" srcId="{46B9657A-FE4A-48C9-A68F-EDA9442BFA36}" destId="{0C7A5C9E-4178-46BB-A2C0-1FD0AE6FFD56}" srcOrd="0" destOrd="0" presId="urn:microsoft.com/office/officeart/2005/8/layout/vList4"/>
    <dgm:cxn modelId="{926C75FC-6FC4-42D8-9D77-9218A82FE833}" srcId="{5B270BF4-D235-4324-9CE4-FD319DB3F681}" destId="{47C2D1EC-9608-427E-AA1F-83FCB294AAC6}" srcOrd="1" destOrd="0" parTransId="{97146308-1217-4D1E-A9F4-DF67C4C043D7}" sibTransId="{70154625-F65C-4FEB-803E-7D13B9BD01D0}"/>
    <dgm:cxn modelId="{68A6BF79-8EA3-4A18-AE3D-B8AF72DEA7EF}" type="presOf" srcId="{4F9AB47C-C2B4-4395-B213-2A632DF8401E}" destId="{9DE02EF3-DA16-4349-85DA-0E656E949AA8}" srcOrd="0" destOrd="3" presId="urn:microsoft.com/office/officeart/2005/8/layout/vList4"/>
    <dgm:cxn modelId="{B50A7501-44D8-422B-B857-9E63624866E5}" type="presOf" srcId="{7BC964E9-864E-4F7D-8388-BEE7FBFE1CF9}" destId="{6847DCF4-7B42-4FC5-9FDB-21FD7A13E074}" srcOrd="0" destOrd="0" presId="urn:microsoft.com/office/officeart/2005/8/layout/vList4"/>
    <dgm:cxn modelId="{7658D133-1C4A-4390-85EF-D22D8BBC8DF3}" type="presOf" srcId="{4F9AB47C-C2B4-4395-B213-2A632DF8401E}" destId="{58C2D6E1-BB47-431B-83EB-9438407EF9BD}" srcOrd="1" destOrd="3" presId="urn:microsoft.com/office/officeart/2005/8/layout/vList4"/>
    <dgm:cxn modelId="{36B99A3B-8B71-491A-9CFE-8CAC5F7E7B1B}" type="presOf" srcId="{1B90C0E6-B1B0-4502-BD85-51F18C56F60B}" destId="{A0B9520D-1AFC-4842-82B4-5D2350EA23B6}" srcOrd="1" destOrd="3" presId="urn:microsoft.com/office/officeart/2005/8/layout/vList4"/>
    <dgm:cxn modelId="{2371557F-628F-4B98-835D-08178B20A4CE}" type="presOf" srcId="{986CDE33-C255-46AA-BE26-2214F2E94A91}" destId="{4C1C62AA-370E-438F-980A-E12061C81FE7}" srcOrd="1" destOrd="0" presId="urn:microsoft.com/office/officeart/2005/8/layout/vList4"/>
    <dgm:cxn modelId="{23BE116B-0990-4E5D-B869-764D48B961DE}" type="presOf" srcId="{44054DEA-D0D8-4E0D-9F06-DF2972921D02}" destId="{2E7120FC-5D56-49E7-9F87-30F001389656}" srcOrd="1" destOrd="1" presId="urn:microsoft.com/office/officeart/2005/8/layout/vList4"/>
    <dgm:cxn modelId="{201F9429-E9A5-4A46-86EE-8714B337BBA5}" srcId="{46B9657A-FE4A-48C9-A68F-EDA9442BFA36}" destId="{1B90C0E6-B1B0-4502-BD85-51F18C56F60B}" srcOrd="2" destOrd="0" parTransId="{0741355C-E13E-451D-83CB-31D275801F2E}" sibTransId="{24E02A81-38FE-4AC2-A219-B5E62850CEEF}"/>
    <dgm:cxn modelId="{2410FA72-98DE-4247-A494-CE336BD71826}" srcId="{986CDE33-C255-46AA-BE26-2214F2E94A91}" destId="{CF1CCF0F-C142-46EB-AE78-D000F7430A92}" srcOrd="0" destOrd="0" parTransId="{97A26275-4DA2-472F-A28E-E7494173B4FE}" sibTransId="{F0B4D888-6784-4453-8866-7AE3DB859118}"/>
    <dgm:cxn modelId="{312D7C93-FE4C-4CB3-8880-D5F3820B9B21}" type="presOf" srcId="{98B6A38D-8889-4333-A966-049C1783C7CD}" destId="{0C7A5C9E-4178-46BB-A2C0-1FD0AE6FFD56}" srcOrd="0" destOrd="2" presId="urn:microsoft.com/office/officeart/2005/8/layout/vList4"/>
    <dgm:cxn modelId="{E1296A60-0963-48CF-B6F2-E3F441B2ED69}" srcId="{5B270BF4-D235-4324-9CE4-FD319DB3F681}" destId="{35E7C83D-B9DC-409E-92E2-68FBFD5B7835}" srcOrd="0" destOrd="0" parTransId="{94E3B53A-2D09-44EE-90A7-92A6B6C5B717}" sibTransId="{725055AE-F818-465F-8779-873A56F9BBE2}"/>
    <dgm:cxn modelId="{E63588B8-C6FE-4212-A7BB-BE32D0A8999D}" type="presOf" srcId="{CF1CCF0F-C142-46EB-AE78-D000F7430A92}" destId="{2E61D500-79ED-4196-8C0A-2DF20DCA3E8A}" srcOrd="0" destOrd="1" presId="urn:microsoft.com/office/officeart/2005/8/layout/vList4"/>
    <dgm:cxn modelId="{8A7BBAF2-4633-4CDE-82FB-E7AF44ABE87D}" srcId="{986CDE33-C255-46AA-BE26-2214F2E94A91}" destId="{0ED5CFAC-7F1B-45A4-BDC1-38D524691E33}" srcOrd="1" destOrd="0" parTransId="{5A3A3929-4A86-4F4A-8F04-36E81CDC85C8}" sibTransId="{14B77743-BFEB-4978-9531-5431763F9AC3}"/>
    <dgm:cxn modelId="{3767C75F-264E-40DD-8D8A-84ECD2C30F60}" type="presOf" srcId="{5B270BF4-D235-4324-9CE4-FD319DB3F681}" destId="{58C2D6E1-BB47-431B-83EB-9438407EF9BD}" srcOrd="1" destOrd="0" presId="urn:microsoft.com/office/officeart/2005/8/layout/vList4"/>
    <dgm:cxn modelId="{DB6976B4-D81A-4BB9-B722-945BF59020AD}" type="presOf" srcId="{35E7C83D-B9DC-409E-92E2-68FBFD5B7835}" destId="{58C2D6E1-BB47-431B-83EB-9438407EF9BD}" srcOrd="1" destOrd="1" presId="urn:microsoft.com/office/officeart/2005/8/layout/vList4"/>
    <dgm:cxn modelId="{E01C2393-8679-4059-BF1F-1C26833ABA59}" type="presOf" srcId="{35E7C83D-B9DC-409E-92E2-68FBFD5B7835}" destId="{9DE02EF3-DA16-4349-85DA-0E656E949AA8}" srcOrd="0" destOrd="1" presId="urn:microsoft.com/office/officeart/2005/8/layout/vList4"/>
    <dgm:cxn modelId="{AA0FD58E-5BDB-45F4-9F5C-DDDA19D94E46}" type="presOf" srcId="{65E0BBC6-A011-4BD8-BFDD-D60532EAC462}" destId="{0C7A5C9E-4178-46BB-A2C0-1FD0AE6FFD56}" srcOrd="0" destOrd="1" presId="urn:microsoft.com/office/officeart/2005/8/layout/vList4"/>
    <dgm:cxn modelId="{4DCA28EC-48F1-40B4-8382-0BFA67FE6241}" srcId="{AD892AAD-1B7F-4BE3-8E2F-BC54380B7E84}" destId="{F72C6507-2629-4D30-A121-0609DCE6C768}" srcOrd="1" destOrd="0" parTransId="{88974390-B932-49C8-83EE-375BA9B78AA4}" sibTransId="{7831B561-BB70-4668-BEB9-2E6BEBCBCBD0}"/>
    <dgm:cxn modelId="{E7DC04D0-8325-4631-B489-FC2F276FC3D0}" type="presOf" srcId="{AD892AAD-1B7F-4BE3-8E2F-BC54380B7E84}" destId="{2E7120FC-5D56-49E7-9F87-30F001389656}" srcOrd="1" destOrd="0" presId="urn:microsoft.com/office/officeart/2005/8/layout/vList4"/>
    <dgm:cxn modelId="{A720F592-33F4-4A81-8904-6ECB89DC895C}" srcId="{7BC964E9-864E-4F7D-8388-BEE7FBFE1CF9}" destId="{5B270BF4-D235-4324-9CE4-FD319DB3F681}" srcOrd="0" destOrd="0" parTransId="{EA3A9CE7-DDC5-4AD1-940A-7F41997C2FBF}" sibTransId="{3BC14430-4400-444E-A994-AEFDC2014E96}"/>
    <dgm:cxn modelId="{2C49570C-7775-4513-94BA-8A77A00191FF}" type="presOf" srcId="{47C2D1EC-9608-427E-AA1F-83FCB294AAC6}" destId="{9DE02EF3-DA16-4349-85DA-0E656E949AA8}" srcOrd="0" destOrd="2" presId="urn:microsoft.com/office/officeart/2005/8/layout/vList4"/>
    <dgm:cxn modelId="{58093A94-6788-4927-8BE1-FDC05B4DEA2D}" srcId="{AD892AAD-1B7F-4BE3-8E2F-BC54380B7E84}" destId="{44054DEA-D0D8-4E0D-9F06-DF2972921D02}" srcOrd="0" destOrd="0" parTransId="{9E244E37-33A7-46B5-BF8C-D6F30A38AACF}" sibTransId="{53C0E855-9382-4DB9-BDA9-A8860F26080A}"/>
    <dgm:cxn modelId="{456B5E76-FBEF-4B8F-AAB1-774C06357751}" srcId="{7BC964E9-864E-4F7D-8388-BEE7FBFE1CF9}" destId="{46B9657A-FE4A-48C9-A68F-EDA9442BFA36}" srcOrd="1" destOrd="0" parTransId="{4F505FAA-715D-4BD7-BE10-E3DC94F82835}" sibTransId="{93414B26-645E-4DF1-8D43-A9836BEEA346}"/>
    <dgm:cxn modelId="{2DEEE4B8-F492-4378-BCDF-E3CFB3375C46}" srcId="{5B270BF4-D235-4324-9CE4-FD319DB3F681}" destId="{4F9AB47C-C2B4-4395-B213-2A632DF8401E}" srcOrd="2" destOrd="0" parTransId="{CFDF2C41-315B-4E07-83CE-B9655F1C3240}" sibTransId="{3FCD9DEE-58C9-4797-982A-F8F3DEF46342}"/>
    <dgm:cxn modelId="{F2C98B13-08E0-460F-A159-B562DCC474B5}" type="presOf" srcId="{F72C6507-2629-4D30-A121-0609DCE6C768}" destId="{2E7120FC-5D56-49E7-9F87-30F001389656}" srcOrd="1" destOrd="2" presId="urn:microsoft.com/office/officeart/2005/8/layout/vList4"/>
    <dgm:cxn modelId="{DDCAA3AD-1ED0-471B-8558-876C1863C070}" type="presOf" srcId="{65E0BBC6-A011-4BD8-BFDD-D60532EAC462}" destId="{A0B9520D-1AFC-4842-82B4-5D2350EA23B6}" srcOrd="1" destOrd="1" presId="urn:microsoft.com/office/officeart/2005/8/layout/vList4"/>
    <dgm:cxn modelId="{C6030CF5-5136-4CFC-80F1-F226A19FA76B}" type="presOf" srcId="{1B90C0E6-B1B0-4502-BD85-51F18C56F60B}" destId="{0C7A5C9E-4178-46BB-A2C0-1FD0AE6FFD56}" srcOrd="0" destOrd="3" presId="urn:microsoft.com/office/officeart/2005/8/layout/vList4"/>
    <dgm:cxn modelId="{09A6F7F0-2243-42A5-8EE4-D38D58D7CE97}" type="presParOf" srcId="{6847DCF4-7B42-4FC5-9FDB-21FD7A13E074}" destId="{265F40B4-C5DB-4631-BA69-AA22156CE356}" srcOrd="0" destOrd="0" presId="urn:microsoft.com/office/officeart/2005/8/layout/vList4"/>
    <dgm:cxn modelId="{185390A7-46AF-4253-906A-7E7021954DFC}" type="presParOf" srcId="{265F40B4-C5DB-4631-BA69-AA22156CE356}" destId="{9DE02EF3-DA16-4349-85DA-0E656E949AA8}" srcOrd="0" destOrd="0" presId="urn:microsoft.com/office/officeart/2005/8/layout/vList4"/>
    <dgm:cxn modelId="{A746C0CE-78C1-4320-834D-CA58FEDD20A1}" type="presParOf" srcId="{265F40B4-C5DB-4631-BA69-AA22156CE356}" destId="{10AB4EFC-6CC4-4B4B-86DC-C93E160797FF}" srcOrd="1" destOrd="0" presId="urn:microsoft.com/office/officeart/2005/8/layout/vList4"/>
    <dgm:cxn modelId="{1E0E3495-5B94-48B6-8840-BC4A407BBBDE}" type="presParOf" srcId="{265F40B4-C5DB-4631-BA69-AA22156CE356}" destId="{58C2D6E1-BB47-431B-83EB-9438407EF9BD}" srcOrd="2" destOrd="0" presId="urn:microsoft.com/office/officeart/2005/8/layout/vList4"/>
    <dgm:cxn modelId="{BA309ADE-7209-423A-9F0D-484D93E2D37F}" type="presParOf" srcId="{6847DCF4-7B42-4FC5-9FDB-21FD7A13E074}" destId="{076D1973-052E-41E0-BC48-053019F54630}" srcOrd="1" destOrd="0" presId="urn:microsoft.com/office/officeart/2005/8/layout/vList4"/>
    <dgm:cxn modelId="{B0E98A0E-635D-4E06-B3E6-C071B7F24380}" type="presParOf" srcId="{6847DCF4-7B42-4FC5-9FDB-21FD7A13E074}" destId="{4939F35A-1379-4604-B415-9DEBC20AA3FE}" srcOrd="2" destOrd="0" presId="urn:microsoft.com/office/officeart/2005/8/layout/vList4"/>
    <dgm:cxn modelId="{5AD5B2FB-C8B5-44C8-9950-9BC8DA5E80A0}" type="presParOf" srcId="{4939F35A-1379-4604-B415-9DEBC20AA3FE}" destId="{0C7A5C9E-4178-46BB-A2C0-1FD0AE6FFD56}" srcOrd="0" destOrd="0" presId="urn:microsoft.com/office/officeart/2005/8/layout/vList4"/>
    <dgm:cxn modelId="{011CE735-B4E6-46C7-89A6-6689EBCF3B99}" type="presParOf" srcId="{4939F35A-1379-4604-B415-9DEBC20AA3FE}" destId="{7C0BADAC-8D57-43F7-BF68-E690D56A89F8}" srcOrd="1" destOrd="0" presId="urn:microsoft.com/office/officeart/2005/8/layout/vList4"/>
    <dgm:cxn modelId="{C1D57A49-5F7C-45C0-A68C-C83D02DF701A}" type="presParOf" srcId="{4939F35A-1379-4604-B415-9DEBC20AA3FE}" destId="{A0B9520D-1AFC-4842-82B4-5D2350EA23B6}" srcOrd="2" destOrd="0" presId="urn:microsoft.com/office/officeart/2005/8/layout/vList4"/>
    <dgm:cxn modelId="{4D1916E1-49BB-4CBD-B1C7-0A06FF778284}" type="presParOf" srcId="{6847DCF4-7B42-4FC5-9FDB-21FD7A13E074}" destId="{6091D90B-9F69-41B7-84F9-1D711AA4FEE3}" srcOrd="3" destOrd="0" presId="urn:microsoft.com/office/officeart/2005/8/layout/vList4"/>
    <dgm:cxn modelId="{5FCE83BB-9219-4734-9CE2-4A8F975525F6}" type="presParOf" srcId="{6847DCF4-7B42-4FC5-9FDB-21FD7A13E074}" destId="{9205BDFE-9D91-40BF-91D1-5651F4022B85}" srcOrd="4" destOrd="0" presId="urn:microsoft.com/office/officeart/2005/8/layout/vList4"/>
    <dgm:cxn modelId="{5F9EC69F-CA37-418E-96FF-69A3BBEC21AF}" type="presParOf" srcId="{9205BDFE-9D91-40BF-91D1-5651F4022B85}" destId="{B6809501-0556-4CBA-BE5A-BCBC62A58FC3}" srcOrd="0" destOrd="0" presId="urn:microsoft.com/office/officeart/2005/8/layout/vList4"/>
    <dgm:cxn modelId="{F954AE21-5307-40B3-B5AB-AF61E82D750B}" type="presParOf" srcId="{9205BDFE-9D91-40BF-91D1-5651F4022B85}" destId="{A7EBF647-B87C-4DC9-953A-0F70A956B877}" srcOrd="1" destOrd="0" presId="urn:microsoft.com/office/officeart/2005/8/layout/vList4"/>
    <dgm:cxn modelId="{A45DA82A-4BE1-4239-8668-1EA8262FC00B}" type="presParOf" srcId="{9205BDFE-9D91-40BF-91D1-5651F4022B85}" destId="{2E7120FC-5D56-49E7-9F87-30F001389656}" srcOrd="2" destOrd="0" presId="urn:microsoft.com/office/officeart/2005/8/layout/vList4"/>
    <dgm:cxn modelId="{FE03BEFC-66FD-48CB-BB1C-2165181820E5}" type="presParOf" srcId="{6847DCF4-7B42-4FC5-9FDB-21FD7A13E074}" destId="{778DA44B-5D8E-439B-952C-FFD66BC4DC37}" srcOrd="5" destOrd="0" presId="urn:microsoft.com/office/officeart/2005/8/layout/vList4"/>
    <dgm:cxn modelId="{BE919F0E-E836-49B4-AB66-0B9F4435C1CF}" type="presParOf" srcId="{6847DCF4-7B42-4FC5-9FDB-21FD7A13E074}" destId="{884D4B39-0C52-4672-B9AC-0E0945932C08}" srcOrd="6" destOrd="0" presId="urn:microsoft.com/office/officeart/2005/8/layout/vList4"/>
    <dgm:cxn modelId="{32F9F334-63DD-4963-83B5-05723A931A37}" type="presParOf" srcId="{884D4B39-0C52-4672-B9AC-0E0945932C08}" destId="{2E61D500-79ED-4196-8C0A-2DF20DCA3E8A}" srcOrd="0" destOrd="0" presId="urn:microsoft.com/office/officeart/2005/8/layout/vList4"/>
    <dgm:cxn modelId="{563F3F0F-5267-4653-97BB-A7783CE40981}" type="presParOf" srcId="{884D4B39-0C52-4672-B9AC-0E0945932C08}" destId="{C2817F45-96BC-4F76-970A-977833C82BD8}" srcOrd="1" destOrd="0" presId="urn:microsoft.com/office/officeart/2005/8/layout/vList4"/>
    <dgm:cxn modelId="{966EE492-6514-40AC-9220-70271E261D1C}" type="presParOf" srcId="{884D4B39-0C52-4672-B9AC-0E0945932C08}" destId="{4C1C62AA-370E-438F-980A-E12061C81FE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DD530D2-A227-49A9-8BC6-A3CA84316058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id-ID"/>
        </a:p>
      </dgm:t>
    </dgm:pt>
    <dgm:pt modelId="{D9F40086-3448-40C8-AF3F-27B2F05619F2}">
      <dgm:prSet phldrT="[Text]" custT="1"/>
      <dgm:spPr/>
      <dgm:t>
        <a:bodyPr/>
        <a:lstStyle/>
        <a:p>
          <a:r>
            <a:rPr lang="id-ID" sz="2800" dirty="0" smtClean="0"/>
            <a:t>Latihan fisik</a:t>
          </a:r>
          <a:endParaRPr lang="id-ID" sz="2800" dirty="0"/>
        </a:p>
      </dgm:t>
    </dgm:pt>
    <dgm:pt modelId="{29FE8077-977F-4107-9CF6-840F8605C60D}" type="parTrans" cxnId="{8D353028-4CE0-43FC-8081-AA5DD6B95CF2}">
      <dgm:prSet/>
      <dgm:spPr/>
      <dgm:t>
        <a:bodyPr/>
        <a:lstStyle/>
        <a:p>
          <a:endParaRPr lang="id-ID" sz="2400"/>
        </a:p>
      </dgm:t>
    </dgm:pt>
    <dgm:pt modelId="{E6BA27A7-67D0-4A35-8BAC-A44B3DF3F87C}" type="sibTrans" cxnId="{8D353028-4CE0-43FC-8081-AA5DD6B95CF2}">
      <dgm:prSet/>
      <dgm:spPr/>
      <dgm:t>
        <a:bodyPr/>
        <a:lstStyle/>
        <a:p>
          <a:endParaRPr lang="id-ID" sz="2400"/>
        </a:p>
      </dgm:t>
    </dgm:pt>
    <dgm:pt modelId="{97C4B405-49C5-4FD9-9DAC-19629D49529F}">
      <dgm:prSet phldrT="[Text]" custT="1"/>
      <dgm:spPr/>
      <dgm:t>
        <a:bodyPr/>
        <a:lstStyle/>
        <a:p>
          <a:r>
            <a:rPr lang="id-ID" sz="2800" dirty="0" smtClean="0"/>
            <a:t>suhu</a:t>
          </a:r>
          <a:endParaRPr lang="id-ID" sz="2800" dirty="0"/>
        </a:p>
      </dgm:t>
    </dgm:pt>
    <dgm:pt modelId="{E4EE1F87-73E9-4DFB-B692-E351AFDC432A}" type="parTrans" cxnId="{397B883F-56AA-484E-ABD3-E31730AAD663}">
      <dgm:prSet/>
      <dgm:spPr/>
      <dgm:t>
        <a:bodyPr/>
        <a:lstStyle/>
        <a:p>
          <a:endParaRPr lang="id-ID" sz="2400"/>
        </a:p>
      </dgm:t>
    </dgm:pt>
    <dgm:pt modelId="{4EDD0628-9A09-4B91-8099-16235EE4E554}" type="sibTrans" cxnId="{397B883F-56AA-484E-ABD3-E31730AAD663}">
      <dgm:prSet/>
      <dgm:spPr/>
      <dgm:t>
        <a:bodyPr/>
        <a:lstStyle/>
        <a:p>
          <a:endParaRPr lang="id-ID" sz="2400"/>
        </a:p>
      </dgm:t>
    </dgm:pt>
    <dgm:pt modelId="{1A070FC8-7CBC-4FFC-8961-ABD3D3E8B781}">
      <dgm:prSet phldrT="[Text]" custT="1"/>
      <dgm:spPr/>
      <dgm:t>
        <a:bodyPr/>
        <a:lstStyle/>
        <a:p>
          <a:r>
            <a:rPr lang="id-ID" sz="2800" dirty="0" smtClean="0"/>
            <a:t>Emosi</a:t>
          </a:r>
          <a:endParaRPr lang="id-ID" sz="2800" dirty="0"/>
        </a:p>
      </dgm:t>
    </dgm:pt>
    <dgm:pt modelId="{96344811-EE11-4C72-9D38-BB6F4C127F00}" type="parTrans" cxnId="{5225D2F9-8749-4C8D-B9EC-3804F65BFA51}">
      <dgm:prSet/>
      <dgm:spPr/>
      <dgm:t>
        <a:bodyPr/>
        <a:lstStyle/>
        <a:p>
          <a:endParaRPr lang="id-ID" sz="2400"/>
        </a:p>
      </dgm:t>
    </dgm:pt>
    <dgm:pt modelId="{44388854-BE86-4871-84CF-018DEB8DE803}" type="sibTrans" cxnId="{5225D2F9-8749-4C8D-B9EC-3804F65BFA51}">
      <dgm:prSet/>
      <dgm:spPr/>
      <dgm:t>
        <a:bodyPr/>
        <a:lstStyle/>
        <a:p>
          <a:endParaRPr lang="id-ID" sz="2400"/>
        </a:p>
      </dgm:t>
    </dgm:pt>
    <dgm:pt modelId="{363B353D-8B79-4BB4-A544-ACDEEC835B20}">
      <dgm:prSet phldrT="[Text]" custT="1"/>
      <dgm:spPr/>
      <dgm:t>
        <a:bodyPr/>
        <a:lstStyle/>
        <a:p>
          <a:r>
            <a:rPr lang="id-ID" sz="2800" dirty="0" smtClean="0"/>
            <a:t>Obat-obatan</a:t>
          </a:r>
          <a:endParaRPr lang="id-ID" sz="2800" dirty="0"/>
        </a:p>
      </dgm:t>
    </dgm:pt>
    <dgm:pt modelId="{152183DD-BBA0-418E-A037-7CFB84E2778B}" type="parTrans" cxnId="{CE596C63-8EF5-4CBB-9B21-F9210D80638E}">
      <dgm:prSet/>
      <dgm:spPr/>
      <dgm:t>
        <a:bodyPr/>
        <a:lstStyle/>
        <a:p>
          <a:endParaRPr lang="id-ID" sz="2400"/>
        </a:p>
      </dgm:t>
    </dgm:pt>
    <dgm:pt modelId="{29255B8F-531B-43AD-B36B-9ED164C2100E}" type="sibTrans" cxnId="{CE596C63-8EF5-4CBB-9B21-F9210D80638E}">
      <dgm:prSet/>
      <dgm:spPr/>
      <dgm:t>
        <a:bodyPr/>
        <a:lstStyle/>
        <a:p>
          <a:endParaRPr lang="id-ID" sz="2400"/>
        </a:p>
      </dgm:t>
    </dgm:pt>
    <dgm:pt modelId="{A4E25E08-965B-4308-BD15-72922E2ECF70}">
      <dgm:prSet phldrT="[Text]" custT="1"/>
      <dgm:spPr/>
      <dgm:t>
        <a:bodyPr/>
        <a:lstStyle/>
        <a:p>
          <a:r>
            <a:rPr lang="id-ID" sz="2800" dirty="0" smtClean="0"/>
            <a:t>Perdarahan</a:t>
          </a:r>
          <a:endParaRPr lang="id-ID" sz="2800" dirty="0"/>
        </a:p>
      </dgm:t>
    </dgm:pt>
    <dgm:pt modelId="{7EBE374B-608E-4326-8862-AF6CC07CB306}" type="parTrans" cxnId="{A20713C7-065C-43F1-9DEA-DBAA15063B51}">
      <dgm:prSet/>
      <dgm:spPr/>
      <dgm:t>
        <a:bodyPr/>
        <a:lstStyle/>
        <a:p>
          <a:endParaRPr lang="id-ID" sz="2400"/>
        </a:p>
      </dgm:t>
    </dgm:pt>
    <dgm:pt modelId="{2909F11C-942E-41E6-A8CB-EBCA302473BC}" type="sibTrans" cxnId="{A20713C7-065C-43F1-9DEA-DBAA15063B51}">
      <dgm:prSet/>
      <dgm:spPr/>
      <dgm:t>
        <a:bodyPr/>
        <a:lstStyle/>
        <a:p>
          <a:endParaRPr lang="id-ID" sz="2400"/>
        </a:p>
      </dgm:t>
    </dgm:pt>
    <dgm:pt modelId="{593DE6F1-5A0D-46E7-97C9-71DB13E16698}">
      <dgm:prSet phldrT="[Text]" custT="1"/>
      <dgm:spPr/>
      <dgm:t>
        <a:bodyPr/>
        <a:lstStyle/>
        <a:p>
          <a:r>
            <a:rPr lang="id-ID" sz="2800" dirty="0" smtClean="0"/>
            <a:t>Perubahan posisi</a:t>
          </a:r>
          <a:endParaRPr lang="id-ID" sz="2800" dirty="0"/>
        </a:p>
      </dgm:t>
    </dgm:pt>
    <dgm:pt modelId="{C3CB41C8-C10E-4DDF-8B6D-919C29294DFA}" type="parTrans" cxnId="{91FA547C-87A3-43F6-860F-CEC807272333}">
      <dgm:prSet/>
      <dgm:spPr/>
      <dgm:t>
        <a:bodyPr/>
        <a:lstStyle/>
        <a:p>
          <a:endParaRPr lang="id-ID" sz="2400"/>
        </a:p>
      </dgm:t>
    </dgm:pt>
    <dgm:pt modelId="{40774C4F-BE9C-479E-A380-62D32B293720}" type="sibTrans" cxnId="{91FA547C-87A3-43F6-860F-CEC807272333}">
      <dgm:prSet/>
      <dgm:spPr/>
      <dgm:t>
        <a:bodyPr/>
        <a:lstStyle/>
        <a:p>
          <a:endParaRPr lang="id-ID" sz="2400"/>
        </a:p>
      </dgm:t>
    </dgm:pt>
    <dgm:pt modelId="{FBAE4E71-AD69-49CC-84DF-23D55825711F}">
      <dgm:prSet phldrT="[Text]" custT="1"/>
      <dgm:spPr/>
      <dgm:t>
        <a:bodyPr/>
        <a:lstStyle/>
        <a:p>
          <a:r>
            <a:rPr lang="id-ID" sz="2800" dirty="0" smtClean="0"/>
            <a:t>Penyakit pulmonal</a:t>
          </a:r>
          <a:endParaRPr lang="id-ID" sz="2800" dirty="0"/>
        </a:p>
      </dgm:t>
    </dgm:pt>
    <dgm:pt modelId="{10AF83E2-09B4-40DE-BA15-A0A29D33262A}" type="parTrans" cxnId="{A09353EF-4944-449B-A238-E6EA74D005BF}">
      <dgm:prSet/>
      <dgm:spPr/>
      <dgm:t>
        <a:bodyPr/>
        <a:lstStyle/>
        <a:p>
          <a:endParaRPr lang="id-ID" sz="2400"/>
        </a:p>
      </dgm:t>
    </dgm:pt>
    <dgm:pt modelId="{62EF62F1-405B-4EB8-8758-AB04BAF3A6E2}" type="sibTrans" cxnId="{A09353EF-4944-449B-A238-E6EA74D005BF}">
      <dgm:prSet/>
      <dgm:spPr/>
      <dgm:t>
        <a:bodyPr/>
        <a:lstStyle/>
        <a:p>
          <a:endParaRPr lang="id-ID" sz="2400"/>
        </a:p>
      </dgm:t>
    </dgm:pt>
    <dgm:pt modelId="{E92844FF-D0A0-4E79-9904-89620C9D966A}" type="pres">
      <dgm:prSet presAssocID="{7DD530D2-A227-49A9-8BC6-A3CA8431605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id-ID"/>
        </a:p>
      </dgm:t>
    </dgm:pt>
    <dgm:pt modelId="{F5E095BB-8C53-421C-99B1-AB7004CFD994}" type="pres">
      <dgm:prSet presAssocID="{7DD530D2-A227-49A9-8BC6-A3CA84316058}" presName="Name1" presStyleCnt="0"/>
      <dgm:spPr/>
      <dgm:t>
        <a:bodyPr/>
        <a:lstStyle/>
        <a:p>
          <a:endParaRPr lang="id-ID"/>
        </a:p>
      </dgm:t>
    </dgm:pt>
    <dgm:pt modelId="{0562DFB0-F981-4752-AED8-E6F50B781210}" type="pres">
      <dgm:prSet presAssocID="{7DD530D2-A227-49A9-8BC6-A3CA84316058}" presName="cycle" presStyleCnt="0"/>
      <dgm:spPr/>
      <dgm:t>
        <a:bodyPr/>
        <a:lstStyle/>
        <a:p>
          <a:endParaRPr lang="id-ID"/>
        </a:p>
      </dgm:t>
    </dgm:pt>
    <dgm:pt modelId="{A935AAF3-7FB9-4C19-ABE2-F821F97E22E9}" type="pres">
      <dgm:prSet presAssocID="{7DD530D2-A227-49A9-8BC6-A3CA84316058}" presName="srcNode" presStyleLbl="node1" presStyleIdx="0" presStyleCnt="7"/>
      <dgm:spPr/>
      <dgm:t>
        <a:bodyPr/>
        <a:lstStyle/>
        <a:p>
          <a:endParaRPr lang="id-ID"/>
        </a:p>
      </dgm:t>
    </dgm:pt>
    <dgm:pt modelId="{F2C48887-8376-49DA-A9A3-BE15C77BAC62}" type="pres">
      <dgm:prSet presAssocID="{7DD530D2-A227-49A9-8BC6-A3CA84316058}" presName="conn" presStyleLbl="parChTrans1D2" presStyleIdx="0" presStyleCnt="1"/>
      <dgm:spPr/>
      <dgm:t>
        <a:bodyPr/>
        <a:lstStyle/>
        <a:p>
          <a:endParaRPr lang="id-ID"/>
        </a:p>
      </dgm:t>
    </dgm:pt>
    <dgm:pt modelId="{D4AA7E76-A7D6-4FE1-BF92-5EA42F655624}" type="pres">
      <dgm:prSet presAssocID="{7DD530D2-A227-49A9-8BC6-A3CA84316058}" presName="extraNode" presStyleLbl="node1" presStyleIdx="0" presStyleCnt="7"/>
      <dgm:spPr/>
      <dgm:t>
        <a:bodyPr/>
        <a:lstStyle/>
        <a:p>
          <a:endParaRPr lang="id-ID"/>
        </a:p>
      </dgm:t>
    </dgm:pt>
    <dgm:pt modelId="{51D96085-88CD-45C4-B3F3-4DEA2A4E217C}" type="pres">
      <dgm:prSet presAssocID="{7DD530D2-A227-49A9-8BC6-A3CA84316058}" presName="dstNode" presStyleLbl="node1" presStyleIdx="0" presStyleCnt="7"/>
      <dgm:spPr/>
      <dgm:t>
        <a:bodyPr/>
        <a:lstStyle/>
        <a:p>
          <a:endParaRPr lang="id-ID"/>
        </a:p>
      </dgm:t>
    </dgm:pt>
    <dgm:pt modelId="{BBBF213F-19D6-4114-AFDC-D6D4648FD8E8}" type="pres">
      <dgm:prSet presAssocID="{D9F40086-3448-40C8-AF3F-27B2F05619F2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7A36E6B-3A8D-4558-B3D8-C94D2A43C0AE}" type="pres">
      <dgm:prSet presAssocID="{D9F40086-3448-40C8-AF3F-27B2F05619F2}" presName="accent_1" presStyleCnt="0"/>
      <dgm:spPr/>
      <dgm:t>
        <a:bodyPr/>
        <a:lstStyle/>
        <a:p>
          <a:endParaRPr lang="id-ID"/>
        </a:p>
      </dgm:t>
    </dgm:pt>
    <dgm:pt modelId="{C700C8C6-2BA5-4630-91EC-A128ECA75598}" type="pres">
      <dgm:prSet presAssocID="{D9F40086-3448-40C8-AF3F-27B2F05619F2}" presName="accentRepeatNode" presStyleLbl="solidFgAcc1" presStyleIdx="0" presStyleCnt="7"/>
      <dgm:spPr/>
      <dgm:t>
        <a:bodyPr/>
        <a:lstStyle/>
        <a:p>
          <a:endParaRPr lang="id-ID"/>
        </a:p>
      </dgm:t>
    </dgm:pt>
    <dgm:pt modelId="{F52F32F0-56BB-4E27-8B97-25B4BDC44F8C}" type="pres">
      <dgm:prSet presAssocID="{97C4B405-49C5-4FD9-9DAC-19629D49529F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D00B4C3-74B1-4183-ABAC-79CE9F53DC75}" type="pres">
      <dgm:prSet presAssocID="{97C4B405-49C5-4FD9-9DAC-19629D49529F}" presName="accent_2" presStyleCnt="0"/>
      <dgm:spPr/>
      <dgm:t>
        <a:bodyPr/>
        <a:lstStyle/>
        <a:p>
          <a:endParaRPr lang="id-ID"/>
        </a:p>
      </dgm:t>
    </dgm:pt>
    <dgm:pt modelId="{2A0EA53E-120A-49F8-8E88-E3F922AE7EF3}" type="pres">
      <dgm:prSet presAssocID="{97C4B405-49C5-4FD9-9DAC-19629D49529F}" presName="accentRepeatNode" presStyleLbl="solidFgAcc1" presStyleIdx="1" presStyleCnt="7"/>
      <dgm:spPr/>
      <dgm:t>
        <a:bodyPr/>
        <a:lstStyle/>
        <a:p>
          <a:endParaRPr lang="id-ID"/>
        </a:p>
      </dgm:t>
    </dgm:pt>
    <dgm:pt modelId="{97126507-7EFD-4194-B98C-611B6C99370E}" type="pres">
      <dgm:prSet presAssocID="{1A070FC8-7CBC-4FFC-8961-ABD3D3E8B781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56776BF-98BC-4AF0-A5B9-02B4D0141F7F}" type="pres">
      <dgm:prSet presAssocID="{1A070FC8-7CBC-4FFC-8961-ABD3D3E8B781}" presName="accent_3" presStyleCnt="0"/>
      <dgm:spPr/>
      <dgm:t>
        <a:bodyPr/>
        <a:lstStyle/>
        <a:p>
          <a:endParaRPr lang="id-ID"/>
        </a:p>
      </dgm:t>
    </dgm:pt>
    <dgm:pt modelId="{626B4A18-7FCB-4184-B814-0CAD9E93F5D5}" type="pres">
      <dgm:prSet presAssocID="{1A070FC8-7CBC-4FFC-8961-ABD3D3E8B781}" presName="accentRepeatNode" presStyleLbl="solidFgAcc1" presStyleIdx="2" presStyleCnt="7"/>
      <dgm:spPr/>
      <dgm:t>
        <a:bodyPr/>
        <a:lstStyle/>
        <a:p>
          <a:endParaRPr lang="id-ID"/>
        </a:p>
      </dgm:t>
    </dgm:pt>
    <dgm:pt modelId="{C65A3180-4197-4D9D-A4C1-87CFA47BC028}" type="pres">
      <dgm:prSet presAssocID="{363B353D-8B79-4BB4-A544-ACDEEC835B20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7875325-3B57-4297-ABF8-E06FBDCE3F97}" type="pres">
      <dgm:prSet presAssocID="{363B353D-8B79-4BB4-A544-ACDEEC835B20}" presName="accent_4" presStyleCnt="0"/>
      <dgm:spPr/>
      <dgm:t>
        <a:bodyPr/>
        <a:lstStyle/>
        <a:p>
          <a:endParaRPr lang="id-ID"/>
        </a:p>
      </dgm:t>
    </dgm:pt>
    <dgm:pt modelId="{76098B3D-E434-4AA0-8F42-FF88CF88368B}" type="pres">
      <dgm:prSet presAssocID="{363B353D-8B79-4BB4-A544-ACDEEC835B20}" presName="accentRepeatNode" presStyleLbl="solidFgAcc1" presStyleIdx="3" presStyleCnt="7"/>
      <dgm:spPr/>
      <dgm:t>
        <a:bodyPr/>
        <a:lstStyle/>
        <a:p>
          <a:endParaRPr lang="id-ID"/>
        </a:p>
      </dgm:t>
    </dgm:pt>
    <dgm:pt modelId="{8B12109A-CEBD-4428-B6C3-EDA0FEEF6449}" type="pres">
      <dgm:prSet presAssocID="{A4E25E08-965B-4308-BD15-72922E2ECF70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4456375-4D9F-404B-9F46-D47CA90DF830}" type="pres">
      <dgm:prSet presAssocID="{A4E25E08-965B-4308-BD15-72922E2ECF70}" presName="accent_5" presStyleCnt="0"/>
      <dgm:spPr/>
      <dgm:t>
        <a:bodyPr/>
        <a:lstStyle/>
        <a:p>
          <a:endParaRPr lang="id-ID"/>
        </a:p>
      </dgm:t>
    </dgm:pt>
    <dgm:pt modelId="{E0800E0F-682A-459E-8C0F-34FB514FE78E}" type="pres">
      <dgm:prSet presAssocID="{A4E25E08-965B-4308-BD15-72922E2ECF70}" presName="accentRepeatNode" presStyleLbl="solidFgAcc1" presStyleIdx="4" presStyleCnt="7"/>
      <dgm:spPr/>
      <dgm:t>
        <a:bodyPr/>
        <a:lstStyle/>
        <a:p>
          <a:endParaRPr lang="id-ID"/>
        </a:p>
      </dgm:t>
    </dgm:pt>
    <dgm:pt modelId="{4586CC89-3A3D-49A0-A96E-DA13DE15B71C}" type="pres">
      <dgm:prSet presAssocID="{593DE6F1-5A0D-46E7-97C9-71DB13E16698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B313C1E-6007-4F6E-BD99-F1613D01F9D4}" type="pres">
      <dgm:prSet presAssocID="{593DE6F1-5A0D-46E7-97C9-71DB13E16698}" presName="accent_6" presStyleCnt="0"/>
      <dgm:spPr/>
      <dgm:t>
        <a:bodyPr/>
        <a:lstStyle/>
        <a:p>
          <a:endParaRPr lang="id-ID"/>
        </a:p>
      </dgm:t>
    </dgm:pt>
    <dgm:pt modelId="{B3D9341E-9B69-4B63-BA57-AEC4D07EBC4A}" type="pres">
      <dgm:prSet presAssocID="{593DE6F1-5A0D-46E7-97C9-71DB13E16698}" presName="accentRepeatNode" presStyleLbl="solidFgAcc1" presStyleIdx="5" presStyleCnt="7"/>
      <dgm:spPr/>
      <dgm:t>
        <a:bodyPr/>
        <a:lstStyle/>
        <a:p>
          <a:endParaRPr lang="id-ID"/>
        </a:p>
      </dgm:t>
    </dgm:pt>
    <dgm:pt modelId="{6DC2BE3E-2B0C-4D45-B36C-B1BF13E02AEF}" type="pres">
      <dgm:prSet presAssocID="{FBAE4E71-AD69-49CC-84DF-23D55825711F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E30F19D-0492-48F9-B5B6-13B4403F6E1B}" type="pres">
      <dgm:prSet presAssocID="{FBAE4E71-AD69-49CC-84DF-23D55825711F}" presName="accent_7" presStyleCnt="0"/>
      <dgm:spPr/>
      <dgm:t>
        <a:bodyPr/>
        <a:lstStyle/>
        <a:p>
          <a:endParaRPr lang="id-ID"/>
        </a:p>
      </dgm:t>
    </dgm:pt>
    <dgm:pt modelId="{E501D96D-FECB-46C8-8750-4447C1B441D8}" type="pres">
      <dgm:prSet presAssocID="{FBAE4E71-AD69-49CC-84DF-23D55825711F}" presName="accentRepeatNode" presStyleLbl="solidFgAcc1" presStyleIdx="6" presStyleCnt="7"/>
      <dgm:spPr/>
      <dgm:t>
        <a:bodyPr/>
        <a:lstStyle/>
        <a:p>
          <a:endParaRPr lang="id-ID"/>
        </a:p>
      </dgm:t>
    </dgm:pt>
  </dgm:ptLst>
  <dgm:cxnLst>
    <dgm:cxn modelId="{397B883F-56AA-484E-ABD3-E31730AAD663}" srcId="{7DD530D2-A227-49A9-8BC6-A3CA84316058}" destId="{97C4B405-49C5-4FD9-9DAC-19629D49529F}" srcOrd="1" destOrd="0" parTransId="{E4EE1F87-73E9-4DFB-B692-E351AFDC432A}" sibTransId="{4EDD0628-9A09-4B91-8099-16235EE4E554}"/>
    <dgm:cxn modelId="{8D353028-4CE0-43FC-8081-AA5DD6B95CF2}" srcId="{7DD530D2-A227-49A9-8BC6-A3CA84316058}" destId="{D9F40086-3448-40C8-AF3F-27B2F05619F2}" srcOrd="0" destOrd="0" parTransId="{29FE8077-977F-4107-9CF6-840F8605C60D}" sibTransId="{E6BA27A7-67D0-4A35-8BAC-A44B3DF3F87C}"/>
    <dgm:cxn modelId="{8D26C27F-7822-4EF2-99C8-BFFB9E0033CD}" type="presOf" srcId="{D9F40086-3448-40C8-AF3F-27B2F05619F2}" destId="{BBBF213F-19D6-4114-AFDC-D6D4648FD8E8}" srcOrd="0" destOrd="0" presId="urn:microsoft.com/office/officeart/2008/layout/VerticalCurvedList"/>
    <dgm:cxn modelId="{9CB99380-4789-4346-8946-2A1098A1D09B}" type="presOf" srcId="{A4E25E08-965B-4308-BD15-72922E2ECF70}" destId="{8B12109A-CEBD-4428-B6C3-EDA0FEEF6449}" srcOrd="0" destOrd="0" presId="urn:microsoft.com/office/officeart/2008/layout/VerticalCurvedList"/>
    <dgm:cxn modelId="{272C31C5-8708-4E45-A374-346574A2B8FD}" type="presOf" srcId="{363B353D-8B79-4BB4-A544-ACDEEC835B20}" destId="{C65A3180-4197-4D9D-A4C1-87CFA47BC028}" srcOrd="0" destOrd="0" presId="urn:microsoft.com/office/officeart/2008/layout/VerticalCurvedList"/>
    <dgm:cxn modelId="{A36F71CF-1116-4F8C-A21B-B374B5563324}" type="presOf" srcId="{1A070FC8-7CBC-4FFC-8961-ABD3D3E8B781}" destId="{97126507-7EFD-4194-B98C-611B6C99370E}" srcOrd="0" destOrd="0" presId="urn:microsoft.com/office/officeart/2008/layout/VerticalCurvedList"/>
    <dgm:cxn modelId="{CE8C8A66-55BF-4B66-B885-1E68436E2ED3}" type="presOf" srcId="{97C4B405-49C5-4FD9-9DAC-19629D49529F}" destId="{F52F32F0-56BB-4E27-8B97-25B4BDC44F8C}" srcOrd="0" destOrd="0" presId="urn:microsoft.com/office/officeart/2008/layout/VerticalCurvedList"/>
    <dgm:cxn modelId="{5225D2F9-8749-4C8D-B9EC-3804F65BFA51}" srcId="{7DD530D2-A227-49A9-8BC6-A3CA84316058}" destId="{1A070FC8-7CBC-4FFC-8961-ABD3D3E8B781}" srcOrd="2" destOrd="0" parTransId="{96344811-EE11-4C72-9D38-BB6F4C127F00}" sibTransId="{44388854-BE86-4871-84CF-018DEB8DE803}"/>
    <dgm:cxn modelId="{B9BB3AA7-1ED3-44D8-AD5B-9D16984E79B4}" type="presOf" srcId="{7DD530D2-A227-49A9-8BC6-A3CA84316058}" destId="{E92844FF-D0A0-4E79-9904-89620C9D966A}" srcOrd="0" destOrd="0" presId="urn:microsoft.com/office/officeart/2008/layout/VerticalCurvedList"/>
    <dgm:cxn modelId="{A9287398-1FA1-4FB2-B8DD-9E5058343CE9}" type="presOf" srcId="{FBAE4E71-AD69-49CC-84DF-23D55825711F}" destId="{6DC2BE3E-2B0C-4D45-B36C-B1BF13E02AEF}" srcOrd="0" destOrd="0" presId="urn:microsoft.com/office/officeart/2008/layout/VerticalCurvedList"/>
    <dgm:cxn modelId="{A09353EF-4944-449B-A238-E6EA74D005BF}" srcId="{7DD530D2-A227-49A9-8BC6-A3CA84316058}" destId="{FBAE4E71-AD69-49CC-84DF-23D55825711F}" srcOrd="6" destOrd="0" parTransId="{10AF83E2-09B4-40DE-BA15-A0A29D33262A}" sibTransId="{62EF62F1-405B-4EB8-8758-AB04BAF3A6E2}"/>
    <dgm:cxn modelId="{91FA547C-87A3-43F6-860F-CEC807272333}" srcId="{7DD530D2-A227-49A9-8BC6-A3CA84316058}" destId="{593DE6F1-5A0D-46E7-97C9-71DB13E16698}" srcOrd="5" destOrd="0" parTransId="{C3CB41C8-C10E-4DDF-8B6D-919C29294DFA}" sibTransId="{40774C4F-BE9C-479E-A380-62D32B293720}"/>
    <dgm:cxn modelId="{84EB1F10-E2D5-4CCF-9DEF-5B31069AC9A9}" type="presOf" srcId="{593DE6F1-5A0D-46E7-97C9-71DB13E16698}" destId="{4586CC89-3A3D-49A0-A96E-DA13DE15B71C}" srcOrd="0" destOrd="0" presId="urn:microsoft.com/office/officeart/2008/layout/VerticalCurvedList"/>
    <dgm:cxn modelId="{CE596C63-8EF5-4CBB-9B21-F9210D80638E}" srcId="{7DD530D2-A227-49A9-8BC6-A3CA84316058}" destId="{363B353D-8B79-4BB4-A544-ACDEEC835B20}" srcOrd="3" destOrd="0" parTransId="{152183DD-BBA0-418E-A037-7CFB84E2778B}" sibTransId="{29255B8F-531B-43AD-B36B-9ED164C2100E}"/>
    <dgm:cxn modelId="{A20713C7-065C-43F1-9DEA-DBAA15063B51}" srcId="{7DD530D2-A227-49A9-8BC6-A3CA84316058}" destId="{A4E25E08-965B-4308-BD15-72922E2ECF70}" srcOrd="4" destOrd="0" parTransId="{7EBE374B-608E-4326-8862-AF6CC07CB306}" sibTransId="{2909F11C-942E-41E6-A8CB-EBCA302473BC}"/>
    <dgm:cxn modelId="{38C9B54E-938A-48D8-98BC-66A9A1FDF02A}" type="presOf" srcId="{E6BA27A7-67D0-4A35-8BAC-A44B3DF3F87C}" destId="{F2C48887-8376-49DA-A9A3-BE15C77BAC62}" srcOrd="0" destOrd="0" presId="urn:microsoft.com/office/officeart/2008/layout/VerticalCurvedList"/>
    <dgm:cxn modelId="{B80EC9F0-1141-4C73-A234-0BA43219880C}" type="presParOf" srcId="{E92844FF-D0A0-4E79-9904-89620C9D966A}" destId="{F5E095BB-8C53-421C-99B1-AB7004CFD994}" srcOrd="0" destOrd="0" presId="urn:microsoft.com/office/officeart/2008/layout/VerticalCurvedList"/>
    <dgm:cxn modelId="{6371C55D-2CBD-4DD5-8B0C-306002EBAA93}" type="presParOf" srcId="{F5E095BB-8C53-421C-99B1-AB7004CFD994}" destId="{0562DFB0-F981-4752-AED8-E6F50B781210}" srcOrd="0" destOrd="0" presId="urn:microsoft.com/office/officeart/2008/layout/VerticalCurvedList"/>
    <dgm:cxn modelId="{AC74CAFA-39CD-484D-99A5-651FA4CDF4E1}" type="presParOf" srcId="{0562DFB0-F981-4752-AED8-E6F50B781210}" destId="{A935AAF3-7FB9-4C19-ABE2-F821F97E22E9}" srcOrd="0" destOrd="0" presId="urn:microsoft.com/office/officeart/2008/layout/VerticalCurvedList"/>
    <dgm:cxn modelId="{5D229012-7269-48A7-B301-C41E415A0D78}" type="presParOf" srcId="{0562DFB0-F981-4752-AED8-E6F50B781210}" destId="{F2C48887-8376-49DA-A9A3-BE15C77BAC62}" srcOrd="1" destOrd="0" presId="urn:microsoft.com/office/officeart/2008/layout/VerticalCurvedList"/>
    <dgm:cxn modelId="{E862D6B4-69F3-4DF7-BAF8-55179FE27558}" type="presParOf" srcId="{0562DFB0-F981-4752-AED8-E6F50B781210}" destId="{D4AA7E76-A7D6-4FE1-BF92-5EA42F655624}" srcOrd="2" destOrd="0" presId="urn:microsoft.com/office/officeart/2008/layout/VerticalCurvedList"/>
    <dgm:cxn modelId="{1E18E486-AD04-401F-9497-AF7C92FF07B7}" type="presParOf" srcId="{0562DFB0-F981-4752-AED8-E6F50B781210}" destId="{51D96085-88CD-45C4-B3F3-4DEA2A4E217C}" srcOrd="3" destOrd="0" presId="urn:microsoft.com/office/officeart/2008/layout/VerticalCurvedList"/>
    <dgm:cxn modelId="{49FD103F-2F5A-47A0-A679-C726BBB4E68E}" type="presParOf" srcId="{F5E095BB-8C53-421C-99B1-AB7004CFD994}" destId="{BBBF213F-19D6-4114-AFDC-D6D4648FD8E8}" srcOrd="1" destOrd="0" presId="urn:microsoft.com/office/officeart/2008/layout/VerticalCurvedList"/>
    <dgm:cxn modelId="{4A0D5017-F1CC-4F08-9B16-124C1243C916}" type="presParOf" srcId="{F5E095BB-8C53-421C-99B1-AB7004CFD994}" destId="{C7A36E6B-3A8D-4558-B3D8-C94D2A43C0AE}" srcOrd="2" destOrd="0" presId="urn:microsoft.com/office/officeart/2008/layout/VerticalCurvedList"/>
    <dgm:cxn modelId="{5F0137DC-6488-4EC6-8871-C696823E79F0}" type="presParOf" srcId="{C7A36E6B-3A8D-4558-B3D8-C94D2A43C0AE}" destId="{C700C8C6-2BA5-4630-91EC-A128ECA75598}" srcOrd="0" destOrd="0" presId="urn:microsoft.com/office/officeart/2008/layout/VerticalCurvedList"/>
    <dgm:cxn modelId="{0227743E-C2E2-4A1A-A843-6181D3533560}" type="presParOf" srcId="{F5E095BB-8C53-421C-99B1-AB7004CFD994}" destId="{F52F32F0-56BB-4E27-8B97-25B4BDC44F8C}" srcOrd="3" destOrd="0" presId="urn:microsoft.com/office/officeart/2008/layout/VerticalCurvedList"/>
    <dgm:cxn modelId="{4916AADC-EF2F-4AF8-BE0E-4B0CC23E309F}" type="presParOf" srcId="{F5E095BB-8C53-421C-99B1-AB7004CFD994}" destId="{0D00B4C3-74B1-4183-ABAC-79CE9F53DC75}" srcOrd="4" destOrd="0" presId="urn:microsoft.com/office/officeart/2008/layout/VerticalCurvedList"/>
    <dgm:cxn modelId="{478984D6-9171-458E-B6D5-02D7AF5466AD}" type="presParOf" srcId="{0D00B4C3-74B1-4183-ABAC-79CE9F53DC75}" destId="{2A0EA53E-120A-49F8-8E88-E3F922AE7EF3}" srcOrd="0" destOrd="0" presId="urn:microsoft.com/office/officeart/2008/layout/VerticalCurvedList"/>
    <dgm:cxn modelId="{7E85B93D-4EB5-45AF-B589-C6A52C56618F}" type="presParOf" srcId="{F5E095BB-8C53-421C-99B1-AB7004CFD994}" destId="{97126507-7EFD-4194-B98C-611B6C99370E}" srcOrd="5" destOrd="0" presId="urn:microsoft.com/office/officeart/2008/layout/VerticalCurvedList"/>
    <dgm:cxn modelId="{EDAB3E5A-801E-4281-B8DC-4C94B99A695A}" type="presParOf" srcId="{F5E095BB-8C53-421C-99B1-AB7004CFD994}" destId="{556776BF-98BC-4AF0-A5B9-02B4D0141F7F}" srcOrd="6" destOrd="0" presId="urn:microsoft.com/office/officeart/2008/layout/VerticalCurvedList"/>
    <dgm:cxn modelId="{56AC149E-27BD-484C-9F07-846261493B27}" type="presParOf" srcId="{556776BF-98BC-4AF0-A5B9-02B4D0141F7F}" destId="{626B4A18-7FCB-4184-B814-0CAD9E93F5D5}" srcOrd="0" destOrd="0" presId="urn:microsoft.com/office/officeart/2008/layout/VerticalCurvedList"/>
    <dgm:cxn modelId="{5D5112FD-5057-4725-9520-2E4643D586C9}" type="presParOf" srcId="{F5E095BB-8C53-421C-99B1-AB7004CFD994}" destId="{C65A3180-4197-4D9D-A4C1-87CFA47BC028}" srcOrd="7" destOrd="0" presId="urn:microsoft.com/office/officeart/2008/layout/VerticalCurvedList"/>
    <dgm:cxn modelId="{BCEDAEAF-1094-4EED-B147-9D416551A5AF}" type="presParOf" srcId="{F5E095BB-8C53-421C-99B1-AB7004CFD994}" destId="{77875325-3B57-4297-ABF8-E06FBDCE3F97}" srcOrd="8" destOrd="0" presId="urn:microsoft.com/office/officeart/2008/layout/VerticalCurvedList"/>
    <dgm:cxn modelId="{0FE2CEA5-463F-4847-96EE-34D032CFFEDE}" type="presParOf" srcId="{77875325-3B57-4297-ABF8-E06FBDCE3F97}" destId="{76098B3D-E434-4AA0-8F42-FF88CF88368B}" srcOrd="0" destOrd="0" presId="urn:microsoft.com/office/officeart/2008/layout/VerticalCurvedList"/>
    <dgm:cxn modelId="{6B515F4B-9F0C-4A97-AFB9-4197A270A9D1}" type="presParOf" srcId="{F5E095BB-8C53-421C-99B1-AB7004CFD994}" destId="{8B12109A-CEBD-4428-B6C3-EDA0FEEF6449}" srcOrd="9" destOrd="0" presId="urn:microsoft.com/office/officeart/2008/layout/VerticalCurvedList"/>
    <dgm:cxn modelId="{64866127-471A-4489-ADBF-01A91839B766}" type="presParOf" srcId="{F5E095BB-8C53-421C-99B1-AB7004CFD994}" destId="{04456375-4D9F-404B-9F46-D47CA90DF830}" srcOrd="10" destOrd="0" presId="urn:microsoft.com/office/officeart/2008/layout/VerticalCurvedList"/>
    <dgm:cxn modelId="{9261531D-DFA5-4E02-8B50-607D50928F63}" type="presParOf" srcId="{04456375-4D9F-404B-9F46-D47CA90DF830}" destId="{E0800E0F-682A-459E-8C0F-34FB514FE78E}" srcOrd="0" destOrd="0" presId="urn:microsoft.com/office/officeart/2008/layout/VerticalCurvedList"/>
    <dgm:cxn modelId="{41BBA90F-C8EF-493A-B040-72A8F7A131C3}" type="presParOf" srcId="{F5E095BB-8C53-421C-99B1-AB7004CFD994}" destId="{4586CC89-3A3D-49A0-A96E-DA13DE15B71C}" srcOrd="11" destOrd="0" presId="urn:microsoft.com/office/officeart/2008/layout/VerticalCurvedList"/>
    <dgm:cxn modelId="{31BFFDBA-FC82-4553-90B4-129CF3A88BE1}" type="presParOf" srcId="{F5E095BB-8C53-421C-99B1-AB7004CFD994}" destId="{AB313C1E-6007-4F6E-BD99-F1613D01F9D4}" srcOrd="12" destOrd="0" presId="urn:microsoft.com/office/officeart/2008/layout/VerticalCurvedList"/>
    <dgm:cxn modelId="{58D649A7-80B5-4172-AC23-EBF29D9ECB0C}" type="presParOf" srcId="{AB313C1E-6007-4F6E-BD99-F1613D01F9D4}" destId="{B3D9341E-9B69-4B63-BA57-AEC4D07EBC4A}" srcOrd="0" destOrd="0" presId="urn:microsoft.com/office/officeart/2008/layout/VerticalCurvedList"/>
    <dgm:cxn modelId="{526EF6F6-8B68-4DD0-AEC3-64469DF6DBAA}" type="presParOf" srcId="{F5E095BB-8C53-421C-99B1-AB7004CFD994}" destId="{6DC2BE3E-2B0C-4D45-B36C-B1BF13E02AEF}" srcOrd="13" destOrd="0" presId="urn:microsoft.com/office/officeart/2008/layout/VerticalCurvedList"/>
    <dgm:cxn modelId="{4589FAFF-43A0-42B0-97C5-76804D34A7F8}" type="presParOf" srcId="{F5E095BB-8C53-421C-99B1-AB7004CFD994}" destId="{DE30F19D-0492-48F9-B5B6-13B4403F6E1B}" srcOrd="14" destOrd="0" presId="urn:microsoft.com/office/officeart/2008/layout/VerticalCurvedList"/>
    <dgm:cxn modelId="{BCF9E8F2-FDA7-453F-B9B9-D5539900E7C8}" type="presParOf" srcId="{DE30F19D-0492-48F9-B5B6-13B4403F6E1B}" destId="{E501D96D-FECB-46C8-8750-4447C1B441D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C31950A-A71C-4D73-A006-531A64139D11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9628EC21-1611-4304-9C6C-64AA40E69D17}">
      <dgm:prSet phldrT="[Text]"/>
      <dgm:spPr/>
      <dgm:t>
        <a:bodyPr/>
        <a:lstStyle/>
        <a:p>
          <a:r>
            <a:rPr lang="id-ID" dirty="0" smtClean="0"/>
            <a:t>Kualitas nadi</a:t>
          </a:r>
          <a:endParaRPr lang="id-ID" dirty="0"/>
        </a:p>
      </dgm:t>
    </dgm:pt>
    <dgm:pt modelId="{EE689FFF-BA18-4624-A8D3-CFD74D44B1FF}" type="parTrans" cxnId="{8965FB7C-A938-420C-8577-93574C1AD179}">
      <dgm:prSet/>
      <dgm:spPr/>
      <dgm:t>
        <a:bodyPr/>
        <a:lstStyle/>
        <a:p>
          <a:endParaRPr lang="id-ID"/>
        </a:p>
      </dgm:t>
    </dgm:pt>
    <dgm:pt modelId="{7CCB38AE-DCE6-424D-B701-B39EB49FF6CC}" type="sibTrans" cxnId="{8965FB7C-A938-420C-8577-93574C1AD179}">
      <dgm:prSet/>
      <dgm:spPr/>
      <dgm:t>
        <a:bodyPr/>
        <a:lstStyle/>
        <a:p>
          <a:endParaRPr lang="id-ID"/>
        </a:p>
      </dgm:t>
    </dgm:pt>
    <dgm:pt modelId="{DB74DC2D-995F-4FF1-86AF-D829A9D05721}">
      <dgm:prSet phldrT="[Text]" custT="1"/>
      <dgm:spPr/>
      <dgm:t>
        <a:bodyPr/>
        <a:lstStyle/>
        <a:p>
          <a:r>
            <a:rPr lang="id-ID" sz="1800" dirty="0" smtClean="0"/>
            <a:t>Getaran nadi, ritme</a:t>
          </a:r>
          <a:endParaRPr lang="id-ID" sz="1800" dirty="0"/>
        </a:p>
      </dgm:t>
    </dgm:pt>
    <dgm:pt modelId="{F840BCC2-5D0A-41B9-A588-7CD8949328CD}" type="parTrans" cxnId="{7C8BB36B-402D-4CAF-8B9D-997F099C5F26}">
      <dgm:prSet/>
      <dgm:spPr/>
      <dgm:t>
        <a:bodyPr/>
        <a:lstStyle/>
        <a:p>
          <a:endParaRPr lang="id-ID"/>
        </a:p>
      </dgm:t>
    </dgm:pt>
    <dgm:pt modelId="{4F60684D-4FC7-435F-87A0-6DF4913CE5F1}" type="sibTrans" cxnId="{7C8BB36B-402D-4CAF-8B9D-997F099C5F26}">
      <dgm:prSet/>
      <dgm:spPr/>
      <dgm:t>
        <a:bodyPr/>
        <a:lstStyle/>
        <a:p>
          <a:endParaRPr lang="id-ID"/>
        </a:p>
      </dgm:t>
    </dgm:pt>
    <dgm:pt modelId="{CB456FEB-5469-4B9A-A224-1074907A826D}">
      <dgm:prSet phldrT="[Text]" custT="1"/>
      <dgm:spPr/>
      <dgm:t>
        <a:bodyPr/>
        <a:lstStyle/>
        <a:p>
          <a:r>
            <a:rPr lang="id-ID" sz="1800" dirty="0" smtClean="0"/>
            <a:t>kekuatan</a:t>
          </a:r>
          <a:endParaRPr lang="id-ID" sz="1800" dirty="0"/>
        </a:p>
      </dgm:t>
    </dgm:pt>
    <dgm:pt modelId="{8D5BC308-8660-41DF-A715-69B9258F4E70}" type="parTrans" cxnId="{A2B0502C-5775-4B04-8E3E-AFED72439FDB}">
      <dgm:prSet/>
      <dgm:spPr/>
      <dgm:t>
        <a:bodyPr/>
        <a:lstStyle/>
        <a:p>
          <a:endParaRPr lang="id-ID"/>
        </a:p>
      </dgm:t>
    </dgm:pt>
    <dgm:pt modelId="{A3DA7FD0-8394-4B31-9899-B6C372CB0389}" type="sibTrans" cxnId="{A2B0502C-5775-4B04-8E3E-AFED72439FDB}">
      <dgm:prSet/>
      <dgm:spPr/>
      <dgm:t>
        <a:bodyPr/>
        <a:lstStyle/>
        <a:p>
          <a:endParaRPr lang="id-ID"/>
        </a:p>
      </dgm:t>
    </dgm:pt>
    <dgm:pt modelId="{74F04C30-1DF5-4E0D-ADCF-36D5A3C22B78}">
      <dgm:prSet phldrT="[Text]"/>
      <dgm:spPr/>
      <dgm:t>
        <a:bodyPr/>
        <a:lstStyle/>
        <a:p>
          <a:r>
            <a:rPr lang="id-ID" dirty="0" smtClean="0"/>
            <a:t>Kuantitas nadi/jumlah</a:t>
          </a:r>
          <a:endParaRPr lang="id-ID" dirty="0"/>
        </a:p>
      </dgm:t>
    </dgm:pt>
    <dgm:pt modelId="{B2FBDFDB-CDB4-43D0-AD77-1851653F371B}" type="parTrans" cxnId="{EA21FFB4-E8A3-434C-8DF1-5346D048E3E7}">
      <dgm:prSet/>
      <dgm:spPr/>
      <dgm:t>
        <a:bodyPr/>
        <a:lstStyle/>
        <a:p>
          <a:endParaRPr lang="id-ID"/>
        </a:p>
      </dgm:t>
    </dgm:pt>
    <dgm:pt modelId="{230669B9-36FA-4B91-A796-6EA30A9D16EF}" type="sibTrans" cxnId="{EA21FFB4-E8A3-434C-8DF1-5346D048E3E7}">
      <dgm:prSet/>
      <dgm:spPr/>
      <dgm:t>
        <a:bodyPr/>
        <a:lstStyle/>
        <a:p>
          <a:endParaRPr lang="id-ID"/>
        </a:p>
      </dgm:t>
    </dgm:pt>
    <dgm:pt modelId="{E9C97700-3C43-445E-A036-3CFF599ED273}">
      <dgm:prSet phldrT="[Text]" custT="1"/>
      <dgm:spPr/>
      <dgm:t>
        <a:bodyPr/>
        <a:lstStyle/>
        <a:p>
          <a:r>
            <a:rPr lang="id-ID" sz="1400" dirty="0" smtClean="0"/>
            <a:t>Nilai didapatkan dengan menghitung jumlah nadi apikal di titik nadi selama 1 menit</a:t>
          </a:r>
          <a:endParaRPr lang="id-ID" sz="1400" dirty="0"/>
        </a:p>
      </dgm:t>
    </dgm:pt>
    <dgm:pt modelId="{06DB92F6-A420-4954-99EE-572AA7A261C6}" type="parTrans" cxnId="{E0408165-4361-4058-9F73-58A7ADAF95F7}">
      <dgm:prSet/>
      <dgm:spPr/>
      <dgm:t>
        <a:bodyPr/>
        <a:lstStyle/>
        <a:p>
          <a:endParaRPr lang="id-ID"/>
        </a:p>
      </dgm:t>
    </dgm:pt>
    <dgm:pt modelId="{9B52C961-25AC-49CA-AAC4-31E57EB73ACD}" type="sibTrans" cxnId="{E0408165-4361-4058-9F73-58A7ADAF95F7}">
      <dgm:prSet/>
      <dgm:spPr/>
      <dgm:t>
        <a:bodyPr/>
        <a:lstStyle/>
        <a:p>
          <a:endParaRPr lang="id-ID"/>
        </a:p>
      </dgm:t>
    </dgm:pt>
    <dgm:pt modelId="{2016B755-E795-482A-B4FF-DA027C742F87}">
      <dgm:prSet phldrT="[Text]"/>
      <dgm:spPr/>
      <dgm:t>
        <a:bodyPr/>
        <a:lstStyle/>
        <a:p>
          <a:r>
            <a:rPr lang="id-ID" dirty="0" smtClean="0"/>
            <a:t>Ritme nadi</a:t>
          </a:r>
          <a:endParaRPr lang="id-ID" dirty="0"/>
        </a:p>
      </dgm:t>
    </dgm:pt>
    <dgm:pt modelId="{BFD8484E-4666-4681-A6EB-51DB9BBEA9DB}" type="parTrans" cxnId="{D807B808-5E3B-40CC-92CD-CD55DCC4F49F}">
      <dgm:prSet/>
      <dgm:spPr/>
      <dgm:t>
        <a:bodyPr/>
        <a:lstStyle/>
        <a:p>
          <a:endParaRPr lang="id-ID"/>
        </a:p>
      </dgm:t>
    </dgm:pt>
    <dgm:pt modelId="{C84D8259-B567-43DD-A38F-040481E80EFF}" type="sibTrans" cxnId="{D807B808-5E3B-40CC-92CD-CD55DCC4F49F}">
      <dgm:prSet/>
      <dgm:spPr/>
      <dgm:t>
        <a:bodyPr/>
        <a:lstStyle/>
        <a:p>
          <a:endParaRPr lang="id-ID"/>
        </a:p>
      </dgm:t>
    </dgm:pt>
    <dgm:pt modelId="{3B2793F8-FFE6-41FA-B23F-C92BABC5FBDB}">
      <dgm:prSet phldrT="[Text]" custT="1"/>
      <dgm:spPr/>
      <dgm:t>
        <a:bodyPr/>
        <a:lstStyle/>
        <a:p>
          <a:r>
            <a:rPr lang="id-ID" sz="1600" dirty="0" smtClean="0"/>
            <a:t>Keteraturan denyutan nadi</a:t>
          </a:r>
          <a:endParaRPr lang="id-ID" sz="1600" dirty="0"/>
        </a:p>
      </dgm:t>
    </dgm:pt>
    <dgm:pt modelId="{19F0DD1E-033D-43CB-A6B6-B6B00C6BC644}" type="parTrans" cxnId="{48786683-76D9-408A-BAB5-A1DC9B2152CD}">
      <dgm:prSet/>
      <dgm:spPr/>
      <dgm:t>
        <a:bodyPr/>
        <a:lstStyle/>
        <a:p>
          <a:endParaRPr lang="id-ID"/>
        </a:p>
      </dgm:t>
    </dgm:pt>
    <dgm:pt modelId="{027737A0-1261-46D6-972C-B367CED1B43B}" type="sibTrans" cxnId="{48786683-76D9-408A-BAB5-A1DC9B2152CD}">
      <dgm:prSet/>
      <dgm:spPr/>
      <dgm:t>
        <a:bodyPr/>
        <a:lstStyle/>
        <a:p>
          <a:endParaRPr lang="id-ID"/>
        </a:p>
      </dgm:t>
    </dgm:pt>
    <dgm:pt modelId="{821FD63D-FAAC-4562-A885-C86857A3932B}">
      <dgm:prSet phldrT="[Text]" custT="1"/>
      <dgm:spPr/>
      <dgm:t>
        <a:bodyPr/>
        <a:lstStyle/>
        <a:p>
          <a:r>
            <a:rPr lang="id-ID" sz="1600" dirty="0" smtClean="0"/>
            <a:t>Reguler : teratur, jarak antar denyutan sama</a:t>
          </a:r>
          <a:endParaRPr lang="id-ID" sz="1600" dirty="0"/>
        </a:p>
      </dgm:t>
    </dgm:pt>
    <dgm:pt modelId="{8B2CCBA9-E606-429A-8931-4B3DD2D65E55}" type="parTrans" cxnId="{6A695BE9-08CA-4DB4-830E-4709CB67C90D}">
      <dgm:prSet/>
      <dgm:spPr/>
      <dgm:t>
        <a:bodyPr/>
        <a:lstStyle/>
        <a:p>
          <a:endParaRPr lang="id-ID"/>
        </a:p>
      </dgm:t>
    </dgm:pt>
    <dgm:pt modelId="{3D836CE0-466B-4595-938E-BC7B74BF58D9}" type="sibTrans" cxnId="{6A695BE9-08CA-4DB4-830E-4709CB67C90D}">
      <dgm:prSet/>
      <dgm:spPr/>
      <dgm:t>
        <a:bodyPr/>
        <a:lstStyle/>
        <a:p>
          <a:endParaRPr lang="id-ID"/>
        </a:p>
      </dgm:t>
    </dgm:pt>
    <dgm:pt modelId="{A94715A8-134E-4D34-AB81-8E27F0024F24}">
      <dgm:prSet phldrT="[Text]" custT="1"/>
      <dgm:spPr/>
      <dgm:t>
        <a:bodyPr/>
        <a:lstStyle/>
        <a:p>
          <a:r>
            <a:rPr lang="id-ID" sz="1600" dirty="0" smtClean="0"/>
            <a:t>Tidak reguler/disritmia : jarak antar denyutan tidak sama</a:t>
          </a:r>
          <a:endParaRPr lang="id-ID" sz="1600" dirty="0"/>
        </a:p>
      </dgm:t>
    </dgm:pt>
    <dgm:pt modelId="{7062E416-E7D2-49C4-9DB0-9C2E27475F24}" type="parTrans" cxnId="{9120EF43-C126-49DD-82DA-4FA84C58904A}">
      <dgm:prSet/>
      <dgm:spPr/>
      <dgm:t>
        <a:bodyPr/>
        <a:lstStyle/>
        <a:p>
          <a:endParaRPr lang="id-ID"/>
        </a:p>
      </dgm:t>
    </dgm:pt>
    <dgm:pt modelId="{2783BA6A-5D8D-40A0-9600-B6C2DE1A862F}" type="sibTrans" cxnId="{9120EF43-C126-49DD-82DA-4FA84C58904A}">
      <dgm:prSet/>
      <dgm:spPr/>
      <dgm:t>
        <a:bodyPr/>
        <a:lstStyle/>
        <a:p>
          <a:endParaRPr lang="id-ID"/>
        </a:p>
      </dgm:t>
    </dgm:pt>
    <dgm:pt modelId="{BC7EF077-928C-4E35-B5F7-9CDEFB819396}">
      <dgm:prSet phldrT="[Text]"/>
      <dgm:spPr/>
      <dgm:t>
        <a:bodyPr/>
        <a:lstStyle/>
        <a:p>
          <a:r>
            <a:rPr lang="id-ID" dirty="0" smtClean="0"/>
            <a:t>Volume nadi</a:t>
          </a:r>
          <a:endParaRPr lang="id-ID" dirty="0"/>
        </a:p>
      </dgm:t>
    </dgm:pt>
    <dgm:pt modelId="{8EE0664B-7D3C-4ECC-831F-9B52B15B08F7}" type="parTrans" cxnId="{C455A278-B26A-4E5D-A782-99143FD209EC}">
      <dgm:prSet/>
      <dgm:spPr/>
      <dgm:t>
        <a:bodyPr/>
        <a:lstStyle/>
        <a:p>
          <a:endParaRPr lang="id-ID"/>
        </a:p>
      </dgm:t>
    </dgm:pt>
    <dgm:pt modelId="{99859A1E-7AED-4F58-9C0E-34F18E240BD8}" type="sibTrans" cxnId="{C455A278-B26A-4E5D-A782-99143FD209EC}">
      <dgm:prSet/>
      <dgm:spPr/>
      <dgm:t>
        <a:bodyPr/>
        <a:lstStyle/>
        <a:p>
          <a:endParaRPr lang="id-ID"/>
        </a:p>
      </dgm:t>
    </dgm:pt>
    <dgm:pt modelId="{164206E3-C5CE-4B25-99DB-93027E437676}">
      <dgm:prSet phldrT="[Text]" custT="1"/>
      <dgm:spPr/>
      <dgm:t>
        <a:bodyPr/>
        <a:lstStyle/>
        <a:p>
          <a:r>
            <a:rPr lang="id-ID" sz="1600" dirty="0" smtClean="0"/>
            <a:t>Pengukuran amplitudo atau kekuatan nadi</a:t>
          </a:r>
          <a:endParaRPr lang="id-ID" sz="1600" dirty="0"/>
        </a:p>
      </dgm:t>
    </dgm:pt>
    <dgm:pt modelId="{943FE312-A2F2-4385-A8F1-B66BEE9BC764}" type="parTrans" cxnId="{6B189FCF-4BB7-4B72-9FC4-28A13FDB8B65}">
      <dgm:prSet/>
      <dgm:spPr/>
      <dgm:t>
        <a:bodyPr/>
        <a:lstStyle/>
        <a:p>
          <a:endParaRPr lang="id-ID"/>
        </a:p>
      </dgm:t>
    </dgm:pt>
    <dgm:pt modelId="{FD722321-9120-4906-9BEA-2464C913B6F7}" type="sibTrans" cxnId="{6B189FCF-4BB7-4B72-9FC4-28A13FDB8B65}">
      <dgm:prSet/>
      <dgm:spPr/>
      <dgm:t>
        <a:bodyPr/>
        <a:lstStyle/>
        <a:p>
          <a:endParaRPr lang="id-ID"/>
        </a:p>
      </dgm:t>
    </dgm:pt>
    <dgm:pt modelId="{1AF85A12-1113-4BE6-BE0B-46D219D0F7C5}">
      <dgm:prSet phldrT="[Text]" custT="1"/>
      <dgm:spPr/>
      <dgm:t>
        <a:bodyPr/>
        <a:lstStyle/>
        <a:p>
          <a:r>
            <a:rPr lang="id-ID" sz="1600" dirty="0" smtClean="0"/>
            <a:t>Normal : nadi teraba kuat dan penuh</a:t>
          </a:r>
          <a:endParaRPr lang="id-ID" sz="1600" dirty="0"/>
        </a:p>
      </dgm:t>
    </dgm:pt>
    <dgm:pt modelId="{17EE5A75-F151-4864-95F3-99413B3F2364}" type="parTrans" cxnId="{5A856D17-27CE-4BCF-BCE1-BE10BB176EA5}">
      <dgm:prSet/>
      <dgm:spPr/>
      <dgm:t>
        <a:bodyPr/>
        <a:lstStyle/>
        <a:p>
          <a:endParaRPr lang="id-ID"/>
        </a:p>
      </dgm:t>
    </dgm:pt>
    <dgm:pt modelId="{51769B09-55BC-483F-86F0-43D75A069DC5}" type="sibTrans" cxnId="{5A856D17-27CE-4BCF-BCE1-BE10BB176EA5}">
      <dgm:prSet/>
      <dgm:spPr/>
      <dgm:t>
        <a:bodyPr/>
        <a:lstStyle/>
        <a:p>
          <a:endParaRPr lang="id-ID"/>
        </a:p>
      </dgm:t>
    </dgm:pt>
    <dgm:pt modelId="{07183970-D5A2-4408-B874-69EE2511E9F7}">
      <dgm:prSet phldrT="[Text]" custT="1"/>
      <dgm:spPr/>
      <dgm:t>
        <a:bodyPr/>
        <a:lstStyle/>
        <a:p>
          <a:r>
            <a:rPr lang="id-ID" sz="1600" dirty="0" smtClean="0"/>
            <a:t>Lemah : teraba dangkal dan lemah</a:t>
          </a:r>
          <a:endParaRPr lang="id-ID" sz="1600" dirty="0"/>
        </a:p>
      </dgm:t>
    </dgm:pt>
    <dgm:pt modelId="{C6E7321A-0825-45B7-B747-307D35DEB14C}" type="parTrans" cxnId="{DB0127FA-B472-4F9D-97C5-EB0ABA22D2C3}">
      <dgm:prSet/>
      <dgm:spPr/>
      <dgm:t>
        <a:bodyPr/>
        <a:lstStyle/>
        <a:p>
          <a:endParaRPr lang="id-ID"/>
        </a:p>
      </dgm:t>
    </dgm:pt>
    <dgm:pt modelId="{466D8A71-3972-4FB6-A5EA-B7576BC1162D}" type="sibTrans" cxnId="{DB0127FA-B472-4F9D-97C5-EB0ABA22D2C3}">
      <dgm:prSet/>
      <dgm:spPr/>
      <dgm:t>
        <a:bodyPr/>
        <a:lstStyle/>
        <a:p>
          <a:endParaRPr lang="id-ID"/>
        </a:p>
      </dgm:t>
    </dgm:pt>
    <dgm:pt modelId="{69B12B46-6E4A-4637-AED0-C71EC54D8378}">
      <dgm:prSet phldrT="[Text]" custT="1"/>
      <dgm:spPr/>
      <dgm:t>
        <a:bodyPr/>
        <a:lstStyle/>
        <a:p>
          <a:r>
            <a:rPr lang="id-ID" sz="1600" dirty="0" smtClean="0"/>
            <a:t>kuat</a:t>
          </a:r>
          <a:endParaRPr lang="id-ID" sz="1600" dirty="0"/>
        </a:p>
      </dgm:t>
    </dgm:pt>
    <dgm:pt modelId="{3ED74520-326C-46AA-B31E-F8899E009EF2}" type="parTrans" cxnId="{E16B5D8D-2FC1-4CC9-8FD0-6682442200FB}">
      <dgm:prSet/>
      <dgm:spPr/>
      <dgm:t>
        <a:bodyPr/>
        <a:lstStyle/>
        <a:p>
          <a:endParaRPr lang="id-ID"/>
        </a:p>
      </dgm:t>
    </dgm:pt>
    <dgm:pt modelId="{A45CDF43-7BEF-4640-8110-A8C49FFBE0AD}" type="sibTrans" cxnId="{E16B5D8D-2FC1-4CC9-8FD0-6682442200FB}">
      <dgm:prSet/>
      <dgm:spPr/>
      <dgm:t>
        <a:bodyPr/>
        <a:lstStyle/>
        <a:p>
          <a:endParaRPr lang="id-ID"/>
        </a:p>
      </dgm:t>
    </dgm:pt>
    <dgm:pt modelId="{30DD0D63-0A99-4471-B64E-150AB369FD14}">
      <dgm:prSet phldrT="[Text]" custT="1"/>
      <dgm:spPr/>
      <dgm:t>
        <a:bodyPr/>
        <a:lstStyle/>
        <a:p>
          <a:r>
            <a:rPr lang="id-ID" sz="1400" dirty="0" smtClean="0"/>
            <a:t>Bradikardi &gt;&gt; denyut nadi kurang dari normal</a:t>
          </a:r>
          <a:endParaRPr lang="id-ID" sz="1400" dirty="0"/>
        </a:p>
      </dgm:t>
    </dgm:pt>
    <dgm:pt modelId="{674C48B8-BA5E-4DA0-A7DC-9952AA78648C}" type="parTrans" cxnId="{EADAD095-CBF0-4C34-B3B3-4DF8016ADFDC}">
      <dgm:prSet/>
      <dgm:spPr/>
      <dgm:t>
        <a:bodyPr/>
        <a:lstStyle/>
        <a:p>
          <a:endParaRPr lang="id-ID"/>
        </a:p>
      </dgm:t>
    </dgm:pt>
    <dgm:pt modelId="{08FE4814-7784-498E-BA2D-647BD67C28A4}" type="sibTrans" cxnId="{EADAD095-CBF0-4C34-B3B3-4DF8016ADFDC}">
      <dgm:prSet/>
      <dgm:spPr/>
      <dgm:t>
        <a:bodyPr/>
        <a:lstStyle/>
        <a:p>
          <a:endParaRPr lang="id-ID"/>
        </a:p>
      </dgm:t>
    </dgm:pt>
    <dgm:pt modelId="{C7B0F04D-CE9A-4446-A94D-71DCF1F08DB2}">
      <dgm:prSet phldrT="[Text]"/>
      <dgm:spPr/>
      <dgm:t>
        <a:bodyPr/>
        <a:lstStyle/>
        <a:p>
          <a:endParaRPr lang="id-ID" sz="1300" dirty="0"/>
        </a:p>
      </dgm:t>
    </dgm:pt>
    <dgm:pt modelId="{FDF202A4-4D7B-4B62-AC46-166C29F3DB7D}" type="parTrans" cxnId="{B919A4A3-897F-4050-B6A2-B2C26519B530}">
      <dgm:prSet/>
      <dgm:spPr/>
      <dgm:t>
        <a:bodyPr/>
        <a:lstStyle/>
        <a:p>
          <a:endParaRPr lang="id-ID"/>
        </a:p>
      </dgm:t>
    </dgm:pt>
    <dgm:pt modelId="{08D0E9CA-C772-41E5-A8B2-AA7FF7FCB063}" type="sibTrans" cxnId="{B919A4A3-897F-4050-B6A2-B2C26519B530}">
      <dgm:prSet/>
      <dgm:spPr/>
      <dgm:t>
        <a:bodyPr/>
        <a:lstStyle/>
        <a:p>
          <a:endParaRPr lang="id-ID"/>
        </a:p>
      </dgm:t>
    </dgm:pt>
    <dgm:pt modelId="{DD376FDC-7A1F-4440-8119-A3FA64A9888C}">
      <dgm:prSet phldrT="[Text]" custT="1"/>
      <dgm:spPr/>
      <dgm:t>
        <a:bodyPr/>
        <a:lstStyle/>
        <a:p>
          <a:r>
            <a:rPr lang="id-ID" sz="1400" dirty="0" smtClean="0"/>
            <a:t>Takikardi &gt;&gt; denyut nadi lebih dari normal</a:t>
          </a:r>
          <a:endParaRPr lang="id-ID" sz="1400" dirty="0"/>
        </a:p>
      </dgm:t>
    </dgm:pt>
    <dgm:pt modelId="{856C9793-C23D-4EBE-8C98-36CE2573C47A}" type="parTrans" cxnId="{163111A5-782D-4ACB-9F17-4F3398ED2B83}">
      <dgm:prSet/>
      <dgm:spPr/>
      <dgm:t>
        <a:bodyPr/>
        <a:lstStyle/>
        <a:p>
          <a:endParaRPr lang="id-ID"/>
        </a:p>
      </dgm:t>
    </dgm:pt>
    <dgm:pt modelId="{CD270ECD-652B-4714-ACA9-73D61EEDF442}" type="sibTrans" cxnId="{163111A5-782D-4ACB-9F17-4F3398ED2B83}">
      <dgm:prSet/>
      <dgm:spPr/>
      <dgm:t>
        <a:bodyPr/>
        <a:lstStyle/>
        <a:p>
          <a:endParaRPr lang="id-ID"/>
        </a:p>
      </dgm:t>
    </dgm:pt>
    <dgm:pt modelId="{A9DE1B41-999B-4E0D-B13F-5695790B24FC}" type="pres">
      <dgm:prSet presAssocID="{EC31950A-A71C-4D73-A006-531A64139D11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id-ID"/>
        </a:p>
      </dgm:t>
    </dgm:pt>
    <dgm:pt modelId="{D3375EE0-09A4-4EF4-96A8-9B57B5C1E5BF}" type="pres">
      <dgm:prSet presAssocID="{9628EC21-1611-4304-9C6C-64AA40E69D17}" presName="linNode" presStyleCnt="0"/>
      <dgm:spPr/>
    </dgm:pt>
    <dgm:pt modelId="{1F1814A5-E4E5-4E1D-A1B7-A5EE2EFCF5E4}" type="pres">
      <dgm:prSet presAssocID="{9628EC21-1611-4304-9C6C-64AA40E69D17}" presName="parent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805B0CD-E7A6-40D4-8CFF-A4122FB7D394}" type="pres">
      <dgm:prSet presAssocID="{9628EC21-1611-4304-9C6C-64AA40E69D17}" presName="childShp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112BF86-1F2E-431F-ABB7-175DDCFFC3E9}" type="pres">
      <dgm:prSet presAssocID="{7CCB38AE-DCE6-424D-B701-B39EB49FF6CC}" presName="spacing" presStyleCnt="0"/>
      <dgm:spPr/>
    </dgm:pt>
    <dgm:pt modelId="{5179EC6D-612B-4BB7-BFED-F1C0E26A0BA7}" type="pres">
      <dgm:prSet presAssocID="{74F04C30-1DF5-4E0D-ADCF-36D5A3C22B78}" presName="linNode" presStyleCnt="0"/>
      <dgm:spPr/>
    </dgm:pt>
    <dgm:pt modelId="{54E7590A-77C6-4AB0-827D-30B6823452FD}" type="pres">
      <dgm:prSet presAssocID="{74F04C30-1DF5-4E0D-ADCF-36D5A3C22B78}" presName="parent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A2C7EB9-BBA8-4FF0-B5F3-FB44AEF355A9}" type="pres">
      <dgm:prSet presAssocID="{74F04C30-1DF5-4E0D-ADCF-36D5A3C22B78}" presName="childShp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D31BC75-2A2D-4BCF-82EF-00BB82365B3D}" type="pres">
      <dgm:prSet presAssocID="{230669B9-36FA-4B91-A796-6EA30A9D16EF}" presName="spacing" presStyleCnt="0"/>
      <dgm:spPr/>
    </dgm:pt>
    <dgm:pt modelId="{3A35A322-987A-49BB-A23D-4F6452922EA0}" type="pres">
      <dgm:prSet presAssocID="{2016B755-E795-482A-B4FF-DA027C742F87}" presName="linNode" presStyleCnt="0"/>
      <dgm:spPr/>
    </dgm:pt>
    <dgm:pt modelId="{D13348B8-4A49-4B1A-984F-46E71E33F88E}" type="pres">
      <dgm:prSet presAssocID="{2016B755-E795-482A-B4FF-DA027C742F87}" presName="parent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768984E-DA43-41BA-8C6C-A687C4F2C8CA}" type="pres">
      <dgm:prSet presAssocID="{2016B755-E795-482A-B4FF-DA027C742F87}" presName="childShp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C75EE34-B664-4064-A40C-A5F2D331DB1C}" type="pres">
      <dgm:prSet presAssocID="{C84D8259-B567-43DD-A38F-040481E80EFF}" presName="spacing" presStyleCnt="0"/>
      <dgm:spPr/>
    </dgm:pt>
    <dgm:pt modelId="{7B610BF7-E0ED-44A6-AEF5-0CA773833DBE}" type="pres">
      <dgm:prSet presAssocID="{BC7EF077-928C-4E35-B5F7-9CDEFB819396}" presName="linNode" presStyleCnt="0"/>
      <dgm:spPr/>
    </dgm:pt>
    <dgm:pt modelId="{2C9C3D10-BFAD-45DB-8782-4B9FE612B4CD}" type="pres">
      <dgm:prSet presAssocID="{BC7EF077-928C-4E35-B5F7-9CDEFB819396}" presName="parent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0178600-10B4-41E6-A00B-85D0D47C5C9F}" type="pres">
      <dgm:prSet presAssocID="{BC7EF077-928C-4E35-B5F7-9CDEFB819396}" presName="childShp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9ED0CE67-1108-42D3-9BE2-1AF0B53340B2}" type="presOf" srcId="{2016B755-E795-482A-B4FF-DA027C742F87}" destId="{D13348B8-4A49-4B1A-984F-46E71E33F88E}" srcOrd="0" destOrd="0" presId="urn:microsoft.com/office/officeart/2005/8/layout/vList6"/>
    <dgm:cxn modelId="{7C8BB36B-402D-4CAF-8B9D-997F099C5F26}" srcId="{9628EC21-1611-4304-9C6C-64AA40E69D17}" destId="{DB74DC2D-995F-4FF1-86AF-D829A9D05721}" srcOrd="0" destOrd="0" parTransId="{F840BCC2-5D0A-41B9-A588-7CD8949328CD}" sibTransId="{4F60684D-4FC7-435F-87A0-6DF4913CE5F1}"/>
    <dgm:cxn modelId="{DB0127FA-B472-4F9D-97C5-EB0ABA22D2C3}" srcId="{BC7EF077-928C-4E35-B5F7-9CDEFB819396}" destId="{07183970-D5A2-4408-B874-69EE2511E9F7}" srcOrd="2" destOrd="0" parTransId="{C6E7321A-0825-45B7-B747-307D35DEB14C}" sibTransId="{466D8A71-3972-4FB6-A5EA-B7576BC1162D}"/>
    <dgm:cxn modelId="{01F899E0-CCAF-449A-A130-14100092FAFC}" type="presOf" srcId="{EC31950A-A71C-4D73-A006-531A64139D11}" destId="{A9DE1B41-999B-4E0D-B13F-5695790B24FC}" srcOrd="0" destOrd="0" presId="urn:microsoft.com/office/officeart/2005/8/layout/vList6"/>
    <dgm:cxn modelId="{4BD10A46-9622-4164-B84D-6DF741A0D394}" type="presOf" srcId="{A94715A8-134E-4D34-AB81-8E27F0024F24}" destId="{5768984E-DA43-41BA-8C6C-A687C4F2C8CA}" srcOrd="0" destOrd="2" presId="urn:microsoft.com/office/officeart/2005/8/layout/vList6"/>
    <dgm:cxn modelId="{E0408165-4361-4058-9F73-58A7ADAF95F7}" srcId="{74F04C30-1DF5-4E0D-ADCF-36D5A3C22B78}" destId="{E9C97700-3C43-445E-A036-3CFF599ED273}" srcOrd="0" destOrd="0" parTransId="{06DB92F6-A420-4954-99EE-572AA7A261C6}" sibTransId="{9B52C961-25AC-49CA-AAC4-31E57EB73ACD}"/>
    <dgm:cxn modelId="{AC968116-86D6-432F-A3DE-06BD3D94CDBA}" type="presOf" srcId="{E9C97700-3C43-445E-A036-3CFF599ED273}" destId="{5A2C7EB9-BBA8-4FF0-B5F3-FB44AEF355A9}" srcOrd="0" destOrd="0" presId="urn:microsoft.com/office/officeart/2005/8/layout/vList6"/>
    <dgm:cxn modelId="{D807B808-5E3B-40CC-92CD-CD55DCC4F49F}" srcId="{EC31950A-A71C-4D73-A006-531A64139D11}" destId="{2016B755-E795-482A-B4FF-DA027C742F87}" srcOrd="2" destOrd="0" parTransId="{BFD8484E-4666-4681-A6EB-51DB9BBEA9DB}" sibTransId="{C84D8259-B567-43DD-A38F-040481E80EFF}"/>
    <dgm:cxn modelId="{529B72C3-EB8C-4A18-8A23-28D26559FCCE}" type="presOf" srcId="{BC7EF077-928C-4E35-B5F7-9CDEFB819396}" destId="{2C9C3D10-BFAD-45DB-8782-4B9FE612B4CD}" srcOrd="0" destOrd="0" presId="urn:microsoft.com/office/officeart/2005/8/layout/vList6"/>
    <dgm:cxn modelId="{6A695BE9-08CA-4DB4-830E-4709CB67C90D}" srcId="{2016B755-E795-482A-B4FF-DA027C742F87}" destId="{821FD63D-FAAC-4562-A885-C86857A3932B}" srcOrd="1" destOrd="0" parTransId="{8B2CCBA9-E606-429A-8931-4B3DD2D65E55}" sibTransId="{3D836CE0-466B-4595-938E-BC7B74BF58D9}"/>
    <dgm:cxn modelId="{7AF816D3-695E-4875-B1B2-919043009D55}" type="presOf" srcId="{30DD0D63-0A99-4471-B64E-150AB369FD14}" destId="{5A2C7EB9-BBA8-4FF0-B5F3-FB44AEF355A9}" srcOrd="0" destOrd="1" presId="urn:microsoft.com/office/officeart/2005/8/layout/vList6"/>
    <dgm:cxn modelId="{80737818-B6D8-47A6-A17D-3A62652B3DE8}" type="presOf" srcId="{3B2793F8-FFE6-41FA-B23F-C92BABC5FBDB}" destId="{5768984E-DA43-41BA-8C6C-A687C4F2C8CA}" srcOrd="0" destOrd="0" presId="urn:microsoft.com/office/officeart/2005/8/layout/vList6"/>
    <dgm:cxn modelId="{EADAD095-CBF0-4C34-B3B3-4DF8016ADFDC}" srcId="{74F04C30-1DF5-4E0D-ADCF-36D5A3C22B78}" destId="{30DD0D63-0A99-4471-B64E-150AB369FD14}" srcOrd="1" destOrd="0" parTransId="{674C48B8-BA5E-4DA0-A7DC-9952AA78648C}" sibTransId="{08FE4814-7784-498E-BA2D-647BD67C28A4}"/>
    <dgm:cxn modelId="{5A856D17-27CE-4BCF-BCE1-BE10BB176EA5}" srcId="{BC7EF077-928C-4E35-B5F7-9CDEFB819396}" destId="{1AF85A12-1113-4BE6-BE0B-46D219D0F7C5}" srcOrd="1" destOrd="0" parTransId="{17EE5A75-F151-4864-95F3-99413B3F2364}" sibTransId="{51769B09-55BC-483F-86F0-43D75A069DC5}"/>
    <dgm:cxn modelId="{9120EF43-C126-49DD-82DA-4FA84C58904A}" srcId="{2016B755-E795-482A-B4FF-DA027C742F87}" destId="{A94715A8-134E-4D34-AB81-8E27F0024F24}" srcOrd="2" destOrd="0" parTransId="{7062E416-E7D2-49C4-9DB0-9C2E27475F24}" sibTransId="{2783BA6A-5D8D-40A0-9600-B6C2DE1A862F}"/>
    <dgm:cxn modelId="{48786683-76D9-408A-BAB5-A1DC9B2152CD}" srcId="{2016B755-E795-482A-B4FF-DA027C742F87}" destId="{3B2793F8-FFE6-41FA-B23F-C92BABC5FBDB}" srcOrd="0" destOrd="0" parTransId="{19F0DD1E-033D-43CB-A6B6-B6B00C6BC644}" sibTransId="{027737A0-1261-46D6-972C-B367CED1B43B}"/>
    <dgm:cxn modelId="{C455A278-B26A-4E5D-A782-99143FD209EC}" srcId="{EC31950A-A71C-4D73-A006-531A64139D11}" destId="{BC7EF077-928C-4E35-B5F7-9CDEFB819396}" srcOrd="3" destOrd="0" parTransId="{8EE0664B-7D3C-4ECC-831F-9B52B15B08F7}" sibTransId="{99859A1E-7AED-4F58-9C0E-34F18E240BD8}"/>
    <dgm:cxn modelId="{EA21FFB4-E8A3-434C-8DF1-5346D048E3E7}" srcId="{EC31950A-A71C-4D73-A006-531A64139D11}" destId="{74F04C30-1DF5-4E0D-ADCF-36D5A3C22B78}" srcOrd="1" destOrd="0" parTransId="{B2FBDFDB-CDB4-43D0-AD77-1851653F371B}" sibTransId="{230669B9-36FA-4B91-A796-6EA30A9D16EF}"/>
    <dgm:cxn modelId="{7BBF3BE6-C57D-4D36-9DEF-EA2704EC0538}" type="presOf" srcId="{1AF85A12-1113-4BE6-BE0B-46D219D0F7C5}" destId="{60178600-10B4-41E6-A00B-85D0D47C5C9F}" srcOrd="0" destOrd="1" presId="urn:microsoft.com/office/officeart/2005/8/layout/vList6"/>
    <dgm:cxn modelId="{D199EB00-E40A-4871-9FB6-33FD770B225C}" type="presOf" srcId="{CB456FEB-5469-4B9A-A224-1074907A826D}" destId="{2805B0CD-E7A6-40D4-8CFF-A4122FB7D394}" srcOrd="0" destOrd="1" presId="urn:microsoft.com/office/officeart/2005/8/layout/vList6"/>
    <dgm:cxn modelId="{E16B5D8D-2FC1-4CC9-8FD0-6682442200FB}" srcId="{BC7EF077-928C-4E35-B5F7-9CDEFB819396}" destId="{69B12B46-6E4A-4637-AED0-C71EC54D8378}" srcOrd="3" destOrd="0" parTransId="{3ED74520-326C-46AA-B31E-F8899E009EF2}" sibTransId="{A45CDF43-7BEF-4640-8110-A8C49FFBE0AD}"/>
    <dgm:cxn modelId="{6B189FCF-4BB7-4B72-9FC4-28A13FDB8B65}" srcId="{BC7EF077-928C-4E35-B5F7-9CDEFB819396}" destId="{164206E3-C5CE-4B25-99DB-93027E437676}" srcOrd="0" destOrd="0" parTransId="{943FE312-A2F2-4385-A8F1-B66BEE9BC764}" sibTransId="{FD722321-9120-4906-9BEA-2464C913B6F7}"/>
    <dgm:cxn modelId="{E0B36A40-D0A6-4973-828F-E2328ED4EC67}" type="presOf" srcId="{07183970-D5A2-4408-B874-69EE2511E9F7}" destId="{60178600-10B4-41E6-A00B-85D0D47C5C9F}" srcOrd="0" destOrd="2" presId="urn:microsoft.com/office/officeart/2005/8/layout/vList6"/>
    <dgm:cxn modelId="{163111A5-782D-4ACB-9F17-4F3398ED2B83}" srcId="{74F04C30-1DF5-4E0D-ADCF-36D5A3C22B78}" destId="{DD376FDC-7A1F-4440-8119-A3FA64A9888C}" srcOrd="2" destOrd="0" parTransId="{856C9793-C23D-4EBE-8C98-36CE2573C47A}" sibTransId="{CD270ECD-652B-4714-ACA9-73D61EEDF442}"/>
    <dgm:cxn modelId="{0AEC9208-B3ED-4ACB-9A00-E8AE3EF87746}" type="presOf" srcId="{DB74DC2D-995F-4FF1-86AF-D829A9D05721}" destId="{2805B0CD-E7A6-40D4-8CFF-A4122FB7D394}" srcOrd="0" destOrd="0" presId="urn:microsoft.com/office/officeart/2005/8/layout/vList6"/>
    <dgm:cxn modelId="{4FFFC816-1CDE-49A3-998B-7F2332095604}" type="presOf" srcId="{821FD63D-FAAC-4562-A885-C86857A3932B}" destId="{5768984E-DA43-41BA-8C6C-A687C4F2C8CA}" srcOrd="0" destOrd="1" presId="urn:microsoft.com/office/officeart/2005/8/layout/vList6"/>
    <dgm:cxn modelId="{B919A4A3-897F-4050-B6A2-B2C26519B530}" srcId="{74F04C30-1DF5-4E0D-ADCF-36D5A3C22B78}" destId="{C7B0F04D-CE9A-4446-A94D-71DCF1F08DB2}" srcOrd="3" destOrd="0" parTransId="{FDF202A4-4D7B-4B62-AC46-166C29F3DB7D}" sibTransId="{08D0E9CA-C772-41E5-A8B2-AA7FF7FCB063}"/>
    <dgm:cxn modelId="{A46A4262-AF1E-4273-853C-CF0E29861CC3}" type="presOf" srcId="{9628EC21-1611-4304-9C6C-64AA40E69D17}" destId="{1F1814A5-E4E5-4E1D-A1B7-A5EE2EFCF5E4}" srcOrd="0" destOrd="0" presId="urn:microsoft.com/office/officeart/2005/8/layout/vList6"/>
    <dgm:cxn modelId="{E16C3AA6-0694-4C72-B7FE-1F91FC7ABC41}" type="presOf" srcId="{C7B0F04D-CE9A-4446-A94D-71DCF1F08DB2}" destId="{5A2C7EB9-BBA8-4FF0-B5F3-FB44AEF355A9}" srcOrd="0" destOrd="3" presId="urn:microsoft.com/office/officeart/2005/8/layout/vList6"/>
    <dgm:cxn modelId="{A2B0502C-5775-4B04-8E3E-AFED72439FDB}" srcId="{9628EC21-1611-4304-9C6C-64AA40E69D17}" destId="{CB456FEB-5469-4B9A-A224-1074907A826D}" srcOrd="1" destOrd="0" parTransId="{8D5BC308-8660-41DF-A715-69B9258F4E70}" sibTransId="{A3DA7FD0-8394-4B31-9899-B6C372CB0389}"/>
    <dgm:cxn modelId="{68A0755C-D5A3-42B9-B4F9-A9EB899D9F13}" type="presOf" srcId="{69B12B46-6E4A-4637-AED0-C71EC54D8378}" destId="{60178600-10B4-41E6-A00B-85D0D47C5C9F}" srcOrd="0" destOrd="3" presId="urn:microsoft.com/office/officeart/2005/8/layout/vList6"/>
    <dgm:cxn modelId="{C04AA548-7D14-46C4-B962-15C6F64A1285}" type="presOf" srcId="{164206E3-C5CE-4B25-99DB-93027E437676}" destId="{60178600-10B4-41E6-A00B-85D0D47C5C9F}" srcOrd="0" destOrd="0" presId="urn:microsoft.com/office/officeart/2005/8/layout/vList6"/>
    <dgm:cxn modelId="{358ACFF5-25BF-4AE6-AFEB-1C55455C4B84}" type="presOf" srcId="{74F04C30-1DF5-4E0D-ADCF-36D5A3C22B78}" destId="{54E7590A-77C6-4AB0-827D-30B6823452FD}" srcOrd="0" destOrd="0" presId="urn:microsoft.com/office/officeart/2005/8/layout/vList6"/>
    <dgm:cxn modelId="{8965FB7C-A938-420C-8577-93574C1AD179}" srcId="{EC31950A-A71C-4D73-A006-531A64139D11}" destId="{9628EC21-1611-4304-9C6C-64AA40E69D17}" srcOrd="0" destOrd="0" parTransId="{EE689FFF-BA18-4624-A8D3-CFD74D44B1FF}" sibTransId="{7CCB38AE-DCE6-424D-B701-B39EB49FF6CC}"/>
    <dgm:cxn modelId="{9527A5BF-D614-4FF1-AF84-571E83F6A054}" type="presOf" srcId="{DD376FDC-7A1F-4440-8119-A3FA64A9888C}" destId="{5A2C7EB9-BBA8-4FF0-B5F3-FB44AEF355A9}" srcOrd="0" destOrd="2" presId="urn:microsoft.com/office/officeart/2005/8/layout/vList6"/>
    <dgm:cxn modelId="{EDCFF845-A8CA-4DDB-B502-06E8757856DC}" type="presParOf" srcId="{A9DE1B41-999B-4E0D-B13F-5695790B24FC}" destId="{D3375EE0-09A4-4EF4-96A8-9B57B5C1E5BF}" srcOrd="0" destOrd="0" presId="urn:microsoft.com/office/officeart/2005/8/layout/vList6"/>
    <dgm:cxn modelId="{6411D5FA-5EC8-45DB-8185-0491F3F79166}" type="presParOf" srcId="{D3375EE0-09A4-4EF4-96A8-9B57B5C1E5BF}" destId="{1F1814A5-E4E5-4E1D-A1B7-A5EE2EFCF5E4}" srcOrd="0" destOrd="0" presId="urn:microsoft.com/office/officeart/2005/8/layout/vList6"/>
    <dgm:cxn modelId="{DC52AED2-AB26-410B-B497-60C372EC2C44}" type="presParOf" srcId="{D3375EE0-09A4-4EF4-96A8-9B57B5C1E5BF}" destId="{2805B0CD-E7A6-40D4-8CFF-A4122FB7D394}" srcOrd="1" destOrd="0" presId="urn:microsoft.com/office/officeart/2005/8/layout/vList6"/>
    <dgm:cxn modelId="{3DCE83EA-7035-4D6C-A6C5-E1FF6EF9A7B9}" type="presParOf" srcId="{A9DE1B41-999B-4E0D-B13F-5695790B24FC}" destId="{2112BF86-1F2E-431F-ABB7-175DDCFFC3E9}" srcOrd="1" destOrd="0" presId="urn:microsoft.com/office/officeart/2005/8/layout/vList6"/>
    <dgm:cxn modelId="{23ADBD9C-BABB-4861-B3DF-4CECBAC7A583}" type="presParOf" srcId="{A9DE1B41-999B-4E0D-B13F-5695790B24FC}" destId="{5179EC6D-612B-4BB7-BFED-F1C0E26A0BA7}" srcOrd="2" destOrd="0" presId="urn:microsoft.com/office/officeart/2005/8/layout/vList6"/>
    <dgm:cxn modelId="{AEDE6D06-0398-4D1A-B55B-5F2CB5811DD3}" type="presParOf" srcId="{5179EC6D-612B-4BB7-BFED-F1C0E26A0BA7}" destId="{54E7590A-77C6-4AB0-827D-30B6823452FD}" srcOrd="0" destOrd="0" presId="urn:microsoft.com/office/officeart/2005/8/layout/vList6"/>
    <dgm:cxn modelId="{0B56C79F-D96C-46A0-B6EA-CE0DC3CEA0B5}" type="presParOf" srcId="{5179EC6D-612B-4BB7-BFED-F1C0E26A0BA7}" destId="{5A2C7EB9-BBA8-4FF0-B5F3-FB44AEF355A9}" srcOrd="1" destOrd="0" presId="urn:microsoft.com/office/officeart/2005/8/layout/vList6"/>
    <dgm:cxn modelId="{D6560023-7D76-43C5-A2B2-21DD71B1F987}" type="presParOf" srcId="{A9DE1B41-999B-4E0D-B13F-5695790B24FC}" destId="{6D31BC75-2A2D-4BCF-82EF-00BB82365B3D}" srcOrd="3" destOrd="0" presId="urn:microsoft.com/office/officeart/2005/8/layout/vList6"/>
    <dgm:cxn modelId="{64F22E20-1673-4D7A-8C86-01C62E0CE54C}" type="presParOf" srcId="{A9DE1B41-999B-4E0D-B13F-5695790B24FC}" destId="{3A35A322-987A-49BB-A23D-4F6452922EA0}" srcOrd="4" destOrd="0" presId="urn:microsoft.com/office/officeart/2005/8/layout/vList6"/>
    <dgm:cxn modelId="{3E225CAD-444C-453D-AB67-267D30B40ABC}" type="presParOf" srcId="{3A35A322-987A-49BB-A23D-4F6452922EA0}" destId="{D13348B8-4A49-4B1A-984F-46E71E33F88E}" srcOrd="0" destOrd="0" presId="urn:microsoft.com/office/officeart/2005/8/layout/vList6"/>
    <dgm:cxn modelId="{DF8731DA-8626-48A9-9409-F4D8A2F98E34}" type="presParOf" srcId="{3A35A322-987A-49BB-A23D-4F6452922EA0}" destId="{5768984E-DA43-41BA-8C6C-A687C4F2C8CA}" srcOrd="1" destOrd="0" presId="urn:microsoft.com/office/officeart/2005/8/layout/vList6"/>
    <dgm:cxn modelId="{44742A11-AEE6-4787-BD99-B35450481A50}" type="presParOf" srcId="{A9DE1B41-999B-4E0D-B13F-5695790B24FC}" destId="{2C75EE34-B664-4064-A40C-A5F2D331DB1C}" srcOrd="5" destOrd="0" presId="urn:microsoft.com/office/officeart/2005/8/layout/vList6"/>
    <dgm:cxn modelId="{8EF8E50E-6EA5-493D-854E-970B1F52348F}" type="presParOf" srcId="{A9DE1B41-999B-4E0D-B13F-5695790B24FC}" destId="{7B610BF7-E0ED-44A6-AEF5-0CA773833DBE}" srcOrd="6" destOrd="0" presId="urn:microsoft.com/office/officeart/2005/8/layout/vList6"/>
    <dgm:cxn modelId="{BBD69BE1-7293-4A56-B8F7-D5F396DADCDB}" type="presParOf" srcId="{7B610BF7-E0ED-44A6-AEF5-0CA773833DBE}" destId="{2C9C3D10-BFAD-45DB-8782-4B9FE612B4CD}" srcOrd="0" destOrd="0" presId="urn:microsoft.com/office/officeart/2005/8/layout/vList6"/>
    <dgm:cxn modelId="{81E58061-4D0E-4D19-AD11-F69FE4B7D2CB}" type="presParOf" srcId="{7B610BF7-E0ED-44A6-AEF5-0CA773833DBE}" destId="{60178600-10B4-41E6-A00B-85D0D47C5C9F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05CC9CE-A597-4219-979E-8DDD7D71CA0E}" type="doc">
      <dgm:prSet loTypeId="urn:microsoft.com/office/officeart/2005/8/layout/vList5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id-ID"/>
        </a:p>
      </dgm:t>
    </dgm:pt>
    <dgm:pt modelId="{1F031FC5-6BA8-475E-815A-1F84808D4667}">
      <dgm:prSet phldrT="[Text]"/>
      <dgm:spPr/>
      <dgm:t>
        <a:bodyPr/>
        <a:lstStyle/>
        <a:p>
          <a:r>
            <a:rPr lang="id-ID" dirty="0" smtClean="0"/>
            <a:t>Fisik</a:t>
          </a:r>
          <a:endParaRPr lang="id-ID" dirty="0"/>
        </a:p>
      </dgm:t>
    </dgm:pt>
    <dgm:pt modelId="{D418D859-B8DB-4C01-B027-63CA366612BF}" type="parTrans" cxnId="{3F58C926-A153-46D0-A197-11E46F2F80FC}">
      <dgm:prSet/>
      <dgm:spPr/>
      <dgm:t>
        <a:bodyPr/>
        <a:lstStyle/>
        <a:p>
          <a:endParaRPr lang="id-ID"/>
        </a:p>
      </dgm:t>
    </dgm:pt>
    <dgm:pt modelId="{CF8D3F6D-4BFD-46E9-90F5-B4AC1B70FD5B}" type="sibTrans" cxnId="{3F58C926-A153-46D0-A197-11E46F2F80FC}">
      <dgm:prSet/>
      <dgm:spPr/>
      <dgm:t>
        <a:bodyPr/>
        <a:lstStyle/>
        <a:p>
          <a:endParaRPr lang="id-ID"/>
        </a:p>
      </dgm:t>
    </dgm:pt>
    <dgm:pt modelId="{3B0873F7-C028-4CA5-99C9-27A86D4283E3}">
      <dgm:prSet phldrT="[Text]" custT="1"/>
      <dgm:spPr/>
      <dgm:t>
        <a:bodyPr/>
        <a:lstStyle/>
        <a:p>
          <a:r>
            <a:rPr lang="id-ID" sz="2400" dirty="0" smtClean="0"/>
            <a:t>Kelainan bentuk dada,  penyakit pernapasan sudah menahun</a:t>
          </a:r>
          <a:endParaRPr lang="id-ID" sz="2400" dirty="0"/>
        </a:p>
      </dgm:t>
    </dgm:pt>
    <dgm:pt modelId="{C88C9A85-093E-49C4-8BAA-4B53F7FA72AB}" type="parTrans" cxnId="{181EDEC7-7F10-48BC-A7F9-9E1BB55D2351}">
      <dgm:prSet/>
      <dgm:spPr/>
      <dgm:t>
        <a:bodyPr/>
        <a:lstStyle/>
        <a:p>
          <a:endParaRPr lang="id-ID"/>
        </a:p>
      </dgm:t>
    </dgm:pt>
    <dgm:pt modelId="{4B9FDFA8-174F-4843-88AE-54819021F298}" type="sibTrans" cxnId="{181EDEC7-7F10-48BC-A7F9-9E1BB55D2351}">
      <dgm:prSet/>
      <dgm:spPr/>
      <dgm:t>
        <a:bodyPr/>
        <a:lstStyle/>
        <a:p>
          <a:endParaRPr lang="id-ID"/>
        </a:p>
      </dgm:t>
    </dgm:pt>
    <dgm:pt modelId="{FF5EF594-3AAB-4AF8-A9BE-3E30A63799A6}">
      <dgm:prSet phldrT="[Text]" custT="1"/>
      <dgm:spPr/>
      <dgm:t>
        <a:bodyPr/>
        <a:lstStyle/>
        <a:p>
          <a:r>
            <a:rPr lang="id-ID" sz="2400" dirty="0" smtClean="0"/>
            <a:t>Gangguan fungsi dan struktur pernapasan</a:t>
          </a:r>
          <a:endParaRPr lang="id-ID" sz="2400" dirty="0"/>
        </a:p>
      </dgm:t>
    </dgm:pt>
    <dgm:pt modelId="{E27B9000-F122-4868-A433-B4D9FC5F8446}" type="parTrans" cxnId="{FFFB1355-84C9-463B-AA15-51C67F373BD3}">
      <dgm:prSet/>
      <dgm:spPr/>
      <dgm:t>
        <a:bodyPr/>
        <a:lstStyle/>
        <a:p>
          <a:endParaRPr lang="id-ID"/>
        </a:p>
      </dgm:t>
    </dgm:pt>
    <dgm:pt modelId="{E666DAB7-3CDD-495A-8E82-56815A436142}" type="sibTrans" cxnId="{FFFB1355-84C9-463B-AA15-51C67F373BD3}">
      <dgm:prSet/>
      <dgm:spPr/>
      <dgm:t>
        <a:bodyPr/>
        <a:lstStyle/>
        <a:p>
          <a:endParaRPr lang="id-ID"/>
        </a:p>
      </dgm:t>
    </dgm:pt>
    <dgm:pt modelId="{00670251-B1D5-48F5-BCF1-4B5A42E038DB}">
      <dgm:prSet phldrT="[Text]"/>
      <dgm:spPr/>
      <dgm:t>
        <a:bodyPr/>
        <a:lstStyle/>
        <a:p>
          <a:r>
            <a:rPr lang="id-ID" dirty="0" smtClean="0"/>
            <a:t>Psikologis</a:t>
          </a:r>
          <a:endParaRPr lang="id-ID" dirty="0"/>
        </a:p>
      </dgm:t>
    </dgm:pt>
    <dgm:pt modelId="{12F431F6-FD96-448E-AD15-852A52CDCF33}" type="parTrans" cxnId="{5ED939B6-CD09-4893-A740-71D0B1B5245E}">
      <dgm:prSet/>
      <dgm:spPr/>
      <dgm:t>
        <a:bodyPr/>
        <a:lstStyle/>
        <a:p>
          <a:endParaRPr lang="id-ID"/>
        </a:p>
      </dgm:t>
    </dgm:pt>
    <dgm:pt modelId="{29381848-E98F-4DAE-85D7-1508C10D10C6}" type="sibTrans" cxnId="{5ED939B6-CD09-4893-A740-71D0B1B5245E}">
      <dgm:prSet/>
      <dgm:spPr/>
      <dgm:t>
        <a:bodyPr/>
        <a:lstStyle/>
        <a:p>
          <a:endParaRPr lang="id-ID"/>
        </a:p>
      </dgm:t>
    </dgm:pt>
    <dgm:pt modelId="{1C9B9885-3020-498A-9CC3-BC95BBFEA94D}">
      <dgm:prSet phldrT="[Text]"/>
      <dgm:spPr/>
      <dgm:t>
        <a:bodyPr/>
        <a:lstStyle/>
        <a:p>
          <a:r>
            <a:rPr lang="id-ID" dirty="0" smtClean="0"/>
            <a:t>Stres</a:t>
          </a:r>
          <a:endParaRPr lang="id-ID" dirty="0"/>
        </a:p>
      </dgm:t>
    </dgm:pt>
    <dgm:pt modelId="{6D7840EB-6AE5-459E-99A0-75AA5281452B}" type="parTrans" cxnId="{C95AB97F-2105-4E3E-B5CC-5EDE2DD2AF5E}">
      <dgm:prSet/>
      <dgm:spPr/>
      <dgm:t>
        <a:bodyPr/>
        <a:lstStyle/>
        <a:p>
          <a:endParaRPr lang="id-ID"/>
        </a:p>
      </dgm:t>
    </dgm:pt>
    <dgm:pt modelId="{15E217B0-A921-4908-B4D2-4CB59FA9C0B8}" type="sibTrans" cxnId="{C95AB97F-2105-4E3E-B5CC-5EDE2DD2AF5E}">
      <dgm:prSet/>
      <dgm:spPr/>
      <dgm:t>
        <a:bodyPr/>
        <a:lstStyle/>
        <a:p>
          <a:endParaRPr lang="id-ID"/>
        </a:p>
      </dgm:t>
    </dgm:pt>
    <dgm:pt modelId="{341A3849-ACFB-4AD1-9083-E3135ADE3939}">
      <dgm:prSet phldrT="[Text]"/>
      <dgm:spPr/>
      <dgm:t>
        <a:bodyPr/>
        <a:lstStyle/>
        <a:p>
          <a:r>
            <a:rPr lang="id-ID" dirty="0" smtClean="0"/>
            <a:t>Cemas</a:t>
          </a:r>
          <a:endParaRPr lang="id-ID" dirty="0"/>
        </a:p>
      </dgm:t>
    </dgm:pt>
    <dgm:pt modelId="{8886A2BF-5A29-46C7-BE9B-69D2721A3E5D}" type="parTrans" cxnId="{4057C4A9-96D9-4B57-92DE-13D64CE31689}">
      <dgm:prSet/>
      <dgm:spPr/>
      <dgm:t>
        <a:bodyPr/>
        <a:lstStyle/>
        <a:p>
          <a:endParaRPr lang="id-ID"/>
        </a:p>
      </dgm:t>
    </dgm:pt>
    <dgm:pt modelId="{78AAD744-8056-4FED-98C2-6693A021531C}" type="sibTrans" cxnId="{4057C4A9-96D9-4B57-92DE-13D64CE31689}">
      <dgm:prSet/>
      <dgm:spPr/>
      <dgm:t>
        <a:bodyPr/>
        <a:lstStyle/>
        <a:p>
          <a:endParaRPr lang="id-ID"/>
        </a:p>
      </dgm:t>
    </dgm:pt>
    <dgm:pt modelId="{DE26392A-1197-4869-BD81-E050BCC5165A}">
      <dgm:prSet phldrT="[Text]"/>
      <dgm:spPr/>
      <dgm:t>
        <a:bodyPr/>
        <a:lstStyle/>
        <a:p>
          <a:r>
            <a:rPr lang="id-ID" dirty="0" smtClean="0"/>
            <a:t>Sosiokultural</a:t>
          </a:r>
          <a:endParaRPr lang="id-ID" dirty="0"/>
        </a:p>
      </dgm:t>
    </dgm:pt>
    <dgm:pt modelId="{4A27A63E-52F9-4D5C-B011-63E295676918}" type="parTrans" cxnId="{6BFD9256-0BE8-4276-B212-C8F8FD01731D}">
      <dgm:prSet/>
      <dgm:spPr/>
      <dgm:t>
        <a:bodyPr/>
        <a:lstStyle/>
        <a:p>
          <a:endParaRPr lang="id-ID"/>
        </a:p>
      </dgm:t>
    </dgm:pt>
    <dgm:pt modelId="{89757B83-63AA-411B-8C85-1BBAD72B36F1}" type="sibTrans" cxnId="{6BFD9256-0BE8-4276-B212-C8F8FD01731D}">
      <dgm:prSet/>
      <dgm:spPr/>
      <dgm:t>
        <a:bodyPr/>
        <a:lstStyle/>
        <a:p>
          <a:endParaRPr lang="id-ID"/>
        </a:p>
      </dgm:t>
    </dgm:pt>
    <dgm:pt modelId="{C9D39BA3-6122-47CF-AA9E-7FC00AFC1BFD}">
      <dgm:prSet phldrT="[Text]"/>
      <dgm:spPr/>
      <dgm:t>
        <a:bodyPr/>
        <a:lstStyle/>
        <a:p>
          <a:r>
            <a:rPr lang="id-ID" dirty="0" smtClean="0"/>
            <a:t>Merokok </a:t>
          </a:r>
          <a:endParaRPr lang="id-ID" dirty="0"/>
        </a:p>
      </dgm:t>
    </dgm:pt>
    <dgm:pt modelId="{1BFB23FA-E7E9-44C3-91CF-C36A2B03D8E3}" type="parTrans" cxnId="{6EB34597-2E53-4B32-8D04-A551452963A2}">
      <dgm:prSet/>
      <dgm:spPr/>
      <dgm:t>
        <a:bodyPr/>
        <a:lstStyle/>
        <a:p>
          <a:endParaRPr lang="id-ID"/>
        </a:p>
      </dgm:t>
    </dgm:pt>
    <dgm:pt modelId="{EB4AFC16-B63B-485B-9AFA-ECD27DC3D99F}" type="sibTrans" cxnId="{6EB34597-2E53-4B32-8D04-A551452963A2}">
      <dgm:prSet/>
      <dgm:spPr/>
      <dgm:t>
        <a:bodyPr/>
        <a:lstStyle/>
        <a:p>
          <a:endParaRPr lang="id-ID"/>
        </a:p>
      </dgm:t>
    </dgm:pt>
    <dgm:pt modelId="{45BF1D2E-A9F3-4B71-9FED-2DB3C9C446B6}">
      <dgm:prSet phldrT="[Text]"/>
      <dgm:spPr/>
      <dgm:t>
        <a:bodyPr/>
        <a:lstStyle/>
        <a:p>
          <a:r>
            <a:rPr lang="id-ID" dirty="0" smtClean="0"/>
            <a:t>Lingkungan</a:t>
          </a:r>
          <a:endParaRPr lang="id-ID" dirty="0"/>
        </a:p>
      </dgm:t>
    </dgm:pt>
    <dgm:pt modelId="{BEB0FC9D-0F3C-4219-A743-21EBA7C89E7D}" type="parTrans" cxnId="{B383C345-2A42-4FF7-AF20-C6B6DA68EB9E}">
      <dgm:prSet/>
      <dgm:spPr/>
      <dgm:t>
        <a:bodyPr/>
        <a:lstStyle/>
        <a:p>
          <a:endParaRPr lang="id-ID"/>
        </a:p>
      </dgm:t>
    </dgm:pt>
    <dgm:pt modelId="{DE700746-C4EC-4F83-A6B6-BB964CE96734}" type="sibTrans" cxnId="{B383C345-2A42-4FF7-AF20-C6B6DA68EB9E}">
      <dgm:prSet/>
      <dgm:spPr/>
      <dgm:t>
        <a:bodyPr/>
        <a:lstStyle/>
        <a:p>
          <a:endParaRPr lang="id-ID"/>
        </a:p>
      </dgm:t>
    </dgm:pt>
    <dgm:pt modelId="{28D10882-90AB-41D2-82B7-CE464625DF2F}">
      <dgm:prSet phldrT="[Text]" custT="1"/>
      <dgm:spPr/>
      <dgm:t>
        <a:bodyPr/>
        <a:lstStyle/>
        <a:p>
          <a:r>
            <a:rPr lang="id-ID" sz="2800" dirty="0" smtClean="0"/>
            <a:t>Adanya alergi dan polusi</a:t>
          </a:r>
          <a:endParaRPr lang="id-ID" sz="2800" dirty="0"/>
        </a:p>
      </dgm:t>
    </dgm:pt>
    <dgm:pt modelId="{2379AEFD-8F20-4A14-A350-7A649256B16E}" type="parTrans" cxnId="{76AA8393-52D3-4AD2-990C-FDDCC4AFC3CB}">
      <dgm:prSet/>
      <dgm:spPr/>
      <dgm:t>
        <a:bodyPr/>
        <a:lstStyle/>
        <a:p>
          <a:endParaRPr lang="id-ID"/>
        </a:p>
      </dgm:t>
    </dgm:pt>
    <dgm:pt modelId="{39047552-5742-4C83-9DD9-DD2F5179D83A}" type="sibTrans" cxnId="{76AA8393-52D3-4AD2-990C-FDDCC4AFC3CB}">
      <dgm:prSet/>
      <dgm:spPr/>
      <dgm:t>
        <a:bodyPr/>
        <a:lstStyle/>
        <a:p>
          <a:endParaRPr lang="id-ID"/>
        </a:p>
      </dgm:t>
    </dgm:pt>
    <dgm:pt modelId="{2E288757-4357-4FB2-A8BB-ECE568C820F9}" type="pres">
      <dgm:prSet presAssocID="{505CC9CE-A597-4219-979E-8DDD7D71CA0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A55EB585-5A9C-4C15-B8EB-B6CEB3F2B2FC}" type="pres">
      <dgm:prSet presAssocID="{1F031FC5-6BA8-475E-815A-1F84808D4667}" presName="linNode" presStyleCnt="0"/>
      <dgm:spPr/>
      <dgm:t>
        <a:bodyPr/>
        <a:lstStyle/>
        <a:p>
          <a:endParaRPr lang="id-ID"/>
        </a:p>
      </dgm:t>
    </dgm:pt>
    <dgm:pt modelId="{DAD9E8A5-0681-4EBC-A8D2-4343BF0959B5}" type="pres">
      <dgm:prSet presAssocID="{1F031FC5-6BA8-475E-815A-1F84808D4667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DF3D14C-0BEA-49C7-8CDA-827A961FD84F}" type="pres">
      <dgm:prSet presAssocID="{1F031FC5-6BA8-475E-815A-1F84808D4667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A985068-5DFD-49FF-AFC1-C345CACA7361}" type="pres">
      <dgm:prSet presAssocID="{CF8D3F6D-4BFD-46E9-90F5-B4AC1B70FD5B}" presName="sp" presStyleCnt="0"/>
      <dgm:spPr/>
      <dgm:t>
        <a:bodyPr/>
        <a:lstStyle/>
        <a:p>
          <a:endParaRPr lang="id-ID"/>
        </a:p>
      </dgm:t>
    </dgm:pt>
    <dgm:pt modelId="{9642A9E5-7FF7-4EC2-90B1-16B2DA53AD90}" type="pres">
      <dgm:prSet presAssocID="{00670251-B1D5-48F5-BCF1-4B5A42E038DB}" presName="linNode" presStyleCnt="0"/>
      <dgm:spPr/>
      <dgm:t>
        <a:bodyPr/>
        <a:lstStyle/>
        <a:p>
          <a:endParaRPr lang="id-ID"/>
        </a:p>
      </dgm:t>
    </dgm:pt>
    <dgm:pt modelId="{88717FF9-9AA0-416F-A356-B5E5D54FC094}" type="pres">
      <dgm:prSet presAssocID="{00670251-B1D5-48F5-BCF1-4B5A42E038DB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FBBF3A9-5608-4FC2-8260-035403BB4C0B}" type="pres">
      <dgm:prSet presAssocID="{00670251-B1D5-48F5-BCF1-4B5A42E038DB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C2436B0-717D-4F29-B98B-EFC9AB76946D}" type="pres">
      <dgm:prSet presAssocID="{29381848-E98F-4DAE-85D7-1508C10D10C6}" presName="sp" presStyleCnt="0"/>
      <dgm:spPr/>
      <dgm:t>
        <a:bodyPr/>
        <a:lstStyle/>
        <a:p>
          <a:endParaRPr lang="id-ID"/>
        </a:p>
      </dgm:t>
    </dgm:pt>
    <dgm:pt modelId="{C2CF6745-DF5E-46A6-8180-617A6ECDEB78}" type="pres">
      <dgm:prSet presAssocID="{DE26392A-1197-4869-BD81-E050BCC5165A}" presName="linNode" presStyleCnt="0"/>
      <dgm:spPr/>
      <dgm:t>
        <a:bodyPr/>
        <a:lstStyle/>
        <a:p>
          <a:endParaRPr lang="id-ID"/>
        </a:p>
      </dgm:t>
    </dgm:pt>
    <dgm:pt modelId="{88BB3D72-B93F-4DC3-AB0D-D9D02C7452D2}" type="pres">
      <dgm:prSet presAssocID="{DE26392A-1197-4869-BD81-E050BCC5165A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3F84917-1BB3-452E-B41E-AC613F73EE35}" type="pres">
      <dgm:prSet presAssocID="{DE26392A-1197-4869-BD81-E050BCC5165A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6663447-5C83-4BC9-ADB8-7AFB5E317790}" type="pres">
      <dgm:prSet presAssocID="{89757B83-63AA-411B-8C85-1BBAD72B36F1}" presName="sp" presStyleCnt="0"/>
      <dgm:spPr/>
      <dgm:t>
        <a:bodyPr/>
        <a:lstStyle/>
        <a:p>
          <a:endParaRPr lang="id-ID"/>
        </a:p>
      </dgm:t>
    </dgm:pt>
    <dgm:pt modelId="{C9704794-BCC2-4EB9-8AF6-255632785411}" type="pres">
      <dgm:prSet presAssocID="{45BF1D2E-A9F3-4B71-9FED-2DB3C9C446B6}" presName="linNode" presStyleCnt="0"/>
      <dgm:spPr/>
      <dgm:t>
        <a:bodyPr/>
        <a:lstStyle/>
        <a:p>
          <a:endParaRPr lang="id-ID"/>
        </a:p>
      </dgm:t>
    </dgm:pt>
    <dgm:pt modelId="{B27833AF-1E33-4199-BC23-90F87557F53C}" type="pres">
      <dgm:prSet presAssocID="{45BF1D2E-A9F3-4B71-9FED-2DB3C9C446B6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AEF3A94-1994-489C-8847-90971A364ABF}" type="pres">
      <dgm:prSet presAssocID="{45BF1D2E-A9F3-4B71-9FED-2DB3C9C446B6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4057C4A9-96D9-4B57-92DE-13D64CE31689}" srcId="{00670251-B1D5-48F5-BCF1-4B5A42E038DB}" destId="{341A3849-ACFB-4AD1-9083-E3135ADE3939}" srcOrd="1" destOrd="0" parTransId="{8886A2BF-5A29-46C7-BE9B-69D2721A3E5D}" sibTransId="{78AAD744-8056-4FED-98C2-6693A021531C}"/>
    <dgm:cxn modelId="{3F58C926-A153-46D0-A197-11E46F2F80FC}" srcId="{505CC9CE-A597-4219-979E-8DDD7D71CA0E}" destId="{1F031FC5-6BA8-475E-815A-1F84808D4667}" srcOrd="0" destOrd="0" parTransId="{D418D859-B8DB-4C01-B027-63CA366612BF}" sibTransId="{CF8D3F6D-4BFD-46E9-90F5-B4AC1B70FD5B}"/>
    <dgm:cxn modelId="{FFFB1355-84C9-463B-AA15-51C67F373BD3}" srcId="{1F031FC5-6BA8-475E-815A-1F84808D4667}" destId="{FF5EF594-3AAB-4AF8-A9BE-3E30A63799A6}" srcOrd="1" destOrd="0" parTransId="{E27B9000-F122-4868-A433-B4D9FC5F8446}" sibTransId="{E666DAB7-3CDD-495A-8E82-56815A436142}"/>
    <dgm:cxn modelId="{4EB2822D-C1AF-43F0-880C-F9EAA6A413B2}" type="presOf" srcId="{C9D39BA3-6122-47CF-AA9E-7FC00AFC1BFD}" destId="{A3F84917-1BB3-452E-B41E-AC613F73EE35}" srcOrd="0" destOrd="0" presId="urn:microsoft.com/office/officeart/2005/8/layout/vList5"/>
    <dgm:cxn modelId="{68ABC954-DA74-4FBC-BD83-21DD579A14EC}" type="presOf" srcId="{1F031FC5-6BA8-475E-815A-1F84808D4667}" destId="{DAD9E8A5-0681-4EBC-A8D2-4343BF0959B5}" srcOrd="0" destOrd="0" presId="urn:microsoft.com/office/officeart/2005/8/layout/vList5"/>
    <dgm:cxn modelId="{76AA8393-52D3-4AD2-990C-FDDCC4AFC3CB}" srcId="{45BF1D2E-A9F3-4B71-9FED-2DB3C9C446B6}" destId="{28D10882-90AB-41D2-82B7-CE464625DF2F}" srcOrd="0" destOrd="0" parTransId="{2379AEFD-8F20-4A14-A350-7A649256B16E}" sibTransId="{39047552-5742-4C83-9DD9-DD2F5179D83A}"/>
    <dgm:cxn modelId="{5ED939B6-CD09-4893-A740-71D0B1B5245E}" srcId="{505CC9CE-A597-4219-979E-8DDD7D71CA0E}" destId="{00670251-B1D5-48F5-BCF1-4B5A42E038DB}" srcOrd="1" destOrd="0" parTransId="{12F431F6-FD96-448E-AD15-852A52CDCF33}" sibTransId="{29381848-E98F-4DAE-85D7-1508C10D10C6}"/>
    <dgm:cxn modelId="{9E506279-83C7-454E-96B2-EBECF5AC93A4}" type="presOf" srcId="{505CC9CE-A597-4219-979E-8DDD7D71CA0E}" destId="{2E288757-4357-4FB2-A8BB-ECE568C820F9}" srcOrd="0" destOrd="0" presId="urn:microsoft.com/office/officeart/2005/8/layout/vList5"/>
    <dgm:cxn modelId="{C95AB97F-2105-4E3E-B5CC-5EDE2DD2AF5E}" srcId="{00670251-B1D5-48F5-BCF1-4B5A42E038DB}" destId="{1C9B9885-3020-498A-9CC3-BC95BBFEA94D}" srcOrd="0" destOrd="0" parTransId="{6D7840EB-6AE5-459E-99A0-75AA5281452B}" sibTransId="{15E217B0-A921-4908-B4D2-4CB59FA9C0B8}"/>
    <dgm:cxn modelId="{B383C345-2A42-4FF7-AF20-C6B6DA68EB9E}" srcId="{505CC9CE-A597-4219-979E-8DDD7D71CA0E}" destId="{45BF1D2E-A9F3-4B71-9FED-2DB3C9C446B6}" srcOrd="3" destOrd="0" parTransId="{BEB0FC9D-0F3C-4219-A743-21EBA7C89E7D}" sibTransId="{DE700746-C4EC-4F83-A6B6-BB964CE96734}"/>
    <dgm:cxn modelId="{774592D6-D2C6-4F71-A8BC-0C39A2B4F37D}" type="presOf" srcId="{3B0873F7-C028-4CA5-99C9-27A86D4283E3}" destId="{4DF3D14C-0BEA-49C7-8CDA-827A961FD84F}" srcOrd="0" destOrd="0" presId="urn:microsoft.com/office/officeart/2005/8/layout/vList5"/>
    <dgm:cxn modelId="{6EB34597-2E53-4B32-8D04-A551452963A2}" srcId="{DE26392A-1197-4869-BD81-E050BCC5165A}" destId="{C9D39BA3-6122-47CF-AA9E-7FC00AFC1BFD}" srcOrd="0" destOrd="0" parTransId="{1BFB23FA-E7E9-44C3-91CF-C36A2B03D8E3}" sibTransId="{EB4AFC16-B63B-485B-9AFA-ECD27DC3D99F}"/>
    <dgm:cxn modelId="{181EDEC7-7F10-48BC-A7F9-9E1BB55D2351}" srcId="{1F031FC5-6BA8-475E-815A-1F84808D4667}" destId="{3B0873F7-C028-4CA5-99C9-27A86D4283E3}" srcOrd="0" destOrd="0" parTransId="{C88C9A85-093E-49C4-8BAA-4B53F7FA72AB}" sibTransId="{4B9FDFA8-174F-4843-88AE-54819021F298}"/>
    <dgm:cxn modelId="{3E81DD13-FEDF-4630-903B-1DBEFF918D94}" type="presOf" srcId="{00670251-B1D5-48F5-BCF1-4B5A42E038DB}" destId="{88717FF9-9AA0-416F-A356-B5E5D54FC094}" srcOrd="0" destOrd="0" presId="urn:microsoft.com/office/officeart/2005/8/layout/vList5"/>
    <dgm:cxn modelId="{D214330C-E2EA-426C-B846-866F50E3E54F}" type="presOf" srcId="{45BF1D2E-A9F3-4B71-9FED-2DB3C9C446B6}" destId="{B27833AF-1E33-4199-BC23-90F87557F53C}" srcOrd="0" destOrd="0" presId="urn:microsoft.com/office/officeart/2005/8/layout/vList5"/>
    <dgm:cxn modelId="{A9B2E6BA-49D7-4F8F-AFF1-0929419D168E}" type="presOf" srcId="{341A3849-ACFB-4AD1-9083-E3135ADE3939}" destId="{9FBBF3A9-5608-4FC2-8260-035403BB4C0B}" srcOrd="0" destOrd="1" presId="urn:microsoft.com/office/officeart/2005/8/layout/vList5"/>
    <dgm:cxn modelId="{76E5A3D8-3D4B-49C5-BDBF-969B7C78F74F}" type="presOf" srcId="{DE26392A-1197-4869-BD81-E050BCC5165A}" destId="{88BB3D72-B93F-4DC3-AB0D-D9D02C7452D2}" srcOrd="0" destOrd="0" presId="urn:microsoft.com/office/officeart/2005/8/layout/vList5"/>
    <dgm:cxn modelId="{6BFD9256-0BE8-4276-B212-C8F8FD01731D}" srcId="{505CC9CE-A597-4219-979E-8DDD7D71CA0E}" destId="{DE26392A-1197-4869-BD81-E050BCC5165A}" srcOrd="2" destOrd="0" parTransId="{4A27A63E-52F9-4D5C-B011-63E295676918}" sibTransId="{89757B83-63AA-411B-8C85-1BBAD72B36F1}"/>
    <dgm:cxn modelId="{7A32111D-6BB5-4C72-9370-1B21BAC364C6}" type="presOf" srcId="{1C9B9885-3020-498A-9CC3-BC95BBFEA94D}" destId="{9FBBF3A9-5608-4FC2-8260-035403BB4C0B}" srcOrd="0" destOrd="0" presId="urn:microsoft.com/office/officeart/2005/8/layout/vList5"/>
    <dgm:cxn modelId="{65E77446-299B-4C0E-AE1E-33457B77C51A}" type="presOf" srcId="{28D10882-90AB-41D2-82B7-CE464625DF2F}" destId="{DAEF3A94-1994-489C-8847-90971A364ABF}" srcOrd="0" destOrd="0" presId="urn:microsoft.com/office/officeart/2005/8/layout/vList5"/>
    <dgm:cxn modelId="{02FDB560-E218-489B-B210-44D8BA5F1AB0}" type="presOf" srcId="{FF5EF594-3AAB-4AF8-A9BE-3E30A63799A6}" destId="{4DF3D14C-0BEA-49C7-8CDA-827A961FD84F}" srcOrd="0" destOrd="1" presId="urn:microsoft.com/office/officeart/2005/8/layout/vList5"/>
    <dgm:cxn modelId="{5AA3A7D2-35F0-4394-951F-17E2C556F2FA}" type="presParOf" srcId="{2E288757-4357-4FB2-A8BB-ECE568C820F9}" destId="{A55EB585-5A9C-4C15-B8EB-B6CEB3F2B2FC}" srcOrd="0" destOrd="0" presId="urn:microsoft.com/office/officeart/2005/8/layout/vList5"/>
    <dgm:cxn modelId="{95A13071-B372-4A20-AED5-3B44BAE21994}" type="presParOf" srcId="{A55EB585-5A9C-4C15-B8EB-B6CEB3F2B2FC}" destId="{DAD9E8A5-0681-4EBC-A8D2-4343BF0959B5}" srcOrd="0" destOrd="0" presId="urn:microsoft.com/office/officeart/2005/8/layout/vList5"/>
    <dgm:cxn modelId="{BB2256A0-4ABE-4EC4-B45C-0F0BDCA627C2}" type="presParOf" srcId="{A55EB585-5A9C-4C15-B8EB-B6CEB3F2B2FC}" destId="{4DF3D14C-0BEA-49C7-8CDA-827A961FD84F}" srcOrd="1" destOrd="0" presId="urn:microsoft.com/office/officeart/2005/8/layout/vList5"/>
    <dgm:cxn modelId="{F1B91CF9-5175-44AA-9BFD-5F723F090409}" type="presParOf" srcId="{2E288757-4357-4FB2-A8BB-ECE568C820F9}" destId="{1A985068-5DFD-49FF-AFC1-C345CACA7361}" srcOrd="1" destOrd="0" presId="urn:microsoft.com/office/officeart/2005/8/layout/vList5"/>
    <dgm:cxn modelId="{8CEF4765-89CF-47D6-9DD4-E40916FC7E7A}" type="presParOf" srcId="{2E288757-4357-4FB2-A8BB-ECE568C820F9}" destId="{9642A9E5-7FF7-4EC2-90B1-16B2DA53AD90}" srcOrd="2" destOrd="0" presId="urn:microsoft.com/office/officeart/2005/8/layout/vList5"/>
    <dgm:cxn modelId="{5FF9E5A6-DFFE-44FD-9320-407495D48590}" type="presParOf" srcId="{9642A9E5-7FF7-4EC2-90B1-16B2DA53AD90}" destId="{88717FF9-9AA0-416F-A356-B5E5D54FC094}" srcOrd="0" destOrd="0" presId="urn:microsoft.com/office/officeart/2005/8/layout/vList5"/>
    <dgm:cxn modelId="{2A6032B8-ADCA-4DB2-B8B5-4DF7FB086446}" type="presParOf" srcId="{9642A9E5-7FF7-4EC2-90B1-16B2DA53AD90}" destId="{9FBBF3A9-5608-4FC2-8260-035403BB4C0B}" srcOrd="1" destOrd="0" presId="urn:microsoft.com/office/officeart/2005/8/layout/vList5"/>
    <dgm:cxn modelId="{9837A62A-D773-4CC4-8A4A-66DE6FB6CCB9}" type="presParOf" srcId="{2E288757-4357-4FB2-A8BB-ECE568C820F9}" destId="{9C2436B0-717D-4F29-B98B-EFC9AB76946D}" srcOrd="3" destOrd="0" presId="urn:microsoft.com/office/officeart/2005/8/layout/vList5"/>
    <dgm:cxn modelId="{7A1143A8-AEB2-41F0-8664-E01EFD4826E4}" type="presParOf" srcId="{2E288757-4357-4FB2-A8BB-ECE568C820F9}" destId="{C2CF6745-DF5E-46A6-8180-617A6ECDEB78}" srcOrd="4" destOrd="0" presId="urn:microsoft.com/office/officeart/2005/8/layout/vList5"/>
    <dgm:cxn modelId="{1937D01D-1DFA-4FF7-9031-B80397E5BCE2}" type="presParOf" srcId="{C2CF6745-DF5E-46A6-8180-617A6ECDEB78}" destId="{88BB3D72-B93F-4DC3-AB0D-D9D02C7452D2}" srcOrd="0" destOrd="0" presId="urn:microsoft.com/office/officeart/2005/8/layout/vList5"/>
    <dgm:cxn modelId="{F7D6CE4C-682A-42D4-865C-6343E0CF09EE}" type="presParOf" srcId="{C2CF6745-DF5E-46A6-8180-617A6ECDEB78}" destId="{A3F84917-1BB3-452E-B41E-AC613F73EE35}" srcOrd="1" destOrd="0" presId="urn:microsoft.com/office/officeart/2005/8/layout/vList5"/>
    <dgm:cxn modelId="{A297E09E-AA65-4617-B5D6-775F960815A6}" type="presParOf" srcId="{2E288757-4357-4FB2-A8BB-ECE568C820F9}" destId="{D6663447-5C83-4BC9-ADB8-7AFB5E317790}" srcOrd="5" destOrd="0" presId="urn:microsoft.com/office/officeart/2005/8/layout/vList5"/>
    <dgm:cxn modelId="{0EDE2A30-680E-4C67-B644-25BC1CE28CE5}" type="presParOf" srcId="{2E288757-4357-4FB2-A8BB-ECE568C820F9}" destId="{C9704794-BCC2-4EB9-8AF6-255632785411}" srcOrd="6" destOrd="0" presId="urn:microsoft.com/office/officeart/2005/8/layout/vList5"/>
    <dgm:cxn modelId="{069F3375-FABE-441E-9FEF-7347E2951A54}" type="presParOf" srcId="{C9704794-BCC2-4EB9-8AF6-255632785411}" destId="{B27833AF-1E33-4199-BC23-90F87557F53C}" srcOrd="0" destOrd="0" presId="urn:microsoft.com/office/officeart/2005/8/layout/vList5"/>
    <dgm:cxn modelId="{EA134AD8-47A9-4394-BB71-57F7172F6548}" type="presParOf" srcId="{C9704794-BCC2-4EB9-8AF6-255632785411}" destId="{DAEF3A94-1994-489C-8847-90971A364AB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0D36A3D-D9D9-4B8F-9B81-4327384D0D33}" type="doc">
      <dgm:prSet loTypeId="urn:microsoft.com/office/officeart/2005/8/layout/chevron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id-ID"/>
        </a:p>
      </dgm:t>
    </dgm:pt>
    <dgm:pt modelId="{3F3C1B96-5D02-4B77-8575-2FACB78B911E}">
      <dgm:prSet phldrT="[Text]"/>
      <dgm:spPr/>
      <dgm:t>
        <a:bodyPr/>
        <a:lstStyle/>
        <a:p>
          <a:r>
            <a:rPr lang="id-ID" dirty="0" smtClean="0"/>
            <a:t>Laju</a:t>
          </a:r>
          <a:endParaRPr lang="id-ID" dirty="0"/>
        </a:p>
      </dgm:t>
    </dgm:pt>
    <dgm:pt modelId="{702B132C-718E-4CFF-845D-E2C1772ED356}" type="parTrans" cxnId="{FA760C3B-E7D9-4947-8318-9685478EFB3F}">
      <dgm:prSet/>
      <dgm:spPr/>
      <dgm:t>
        <a:bodyPr/>
        <a:lstStyle/>
        <a:p>
          <a:endParaRPr lang="id-ID"/>
        </a:p>
      </dgm:t>
    </dgm:pt>
    <dgm:pt modelId="{00F5CAA8-6903-4A97-92C4-B412F9CA485A}" type="sibTrans" cxnId="{FA760C3B-E7D9-4947-8318-9685478EFB3F}">
      <dgm:prSet/>
      <dgm:spPr/>
      <dgm:t>
        <a:bodyPr/>
        <a:lstStyle/>
        <a:p>
          <a:endParaRPr lang="id-ID"/>
        </a:p>
      </dgm:t>
    </dgm:pt>
    <dgm:pt modelId="{503823E4-5920-425B-B392-C1C489289CC1}">
      <dgm:prSet phldrT="[Text]" custT="1"/>
      <dgm:spPr/>
      <dgm:t>
        <a:bodyPr/>
        <a:lstStyle/>
        <a:p>
          <a:r>
            <a:rPr lang="id-ID" sz="1900" dirty="0" smtClean="0"/>
            <a:t>Diukur dengan menghitung jumlah respirasi (siklus inspirasi/ekspirasi) dalam satu interval tertentu</a:t>
          </a:r>
          <a:endParaRPr lang="id-ID" sz="1900" dirty="0"/>
        </a:p>
      </dgm:t>
    </dgm:pt>
    <dgm:pt modelId="{FB88B512-0CFC-461B-8C0F-67E992A93540}" type="parTrans" cxnId="{12158931-B0DF-4149-B74A-761A55F4342E}">
      <dgm:prSet/>
      <dgm:spPr/>
      <dgm:t>
        <a:bodyPr/>
        <a:lstStyle/>
        <a:p>
          <a:endParaRPr lang="id-ID"/>
        </a:p>
      </dgm:t>
    </dgm:pt>
    <dgm:pt modelId="{CF0F8035-F66D-45F3-BA6F-C805B8E380F9}" type="sibTrans" cxnId="{12158931-B0DF-4149-B74A-761A55F4342E}">
      <dgm:prSet/>
      <dgm:spPr/>
      <dgm:t>
        <a:bodyPr/>
        <a:lstStyle/>
        <a:p>
          <a:endParaRPr lang="id-ID"/>
        </a:p>
      </dgm:t>
    </dgm:pt>
    <dgm:pt modelId="{3D86D576-C572-460D-B710-73B7764C7CD3}">
      <dgm:prSet phldrT="[Text]" custT="1"/>
      <dgm:spPr/>
      <dgm:t>
        <a:bodyPr/>
        <a:lstStyle/>
        <a:p>
          <a:r>
            <a:rPr lang="id-ID" sz="1900" dirty="0" smtClean="0"/>
            <a:t>Jika batas normal disebut </a:t>
          </a:r>
          <a:r>
            <a:rPr lang="id-ID" sz="1900" b="1" dirty="0" smtClean="0"/>
            <a:t>eupnea</a:t>
          </a:r>
          <a:endParaRPr lang="id-ID" sz="1900" b="1" dirty="0"/>
        </a:p>
      </dgm:t>
    </dgm:pt>
    <dgm:pt modelId="{D168974A-653B-47D2-896A-0CA5402EB171}" type="parTrans" cxnId="{DD430FCA-0687-40CC-829D-41EBB7D2C0C5}">
      <dgm:prSet/>
      <dgm:spPr/>
      <dgm:t>
        <a:bodyPr/>
        <a:lstStyle/>
        <a:p>
          <a:endParaRPr lang="id-ID"/>
        </a:p>
      </dgm:t>
    </dgm:pt>
    <dgm:pt modelId="{015436F8-8DB9-4E9C-9FEF-4AE535327903}" type="sibTrans" cxnId="{DD430FCA-0687-40CC-829D-41EBB7D2C0C5}">
      <dgm:prSet/>
      <dgm:spPr/>
      <dgm:t>
        <a:bodyPr/>
        <a:lstStyle/>
        <a:p>
          <a:endParaRPr lang="id-ID"/>
        </a:p>
      </dgm:t>
    </dgm:pt>
    <dgm:pt modelId="{E7F20B97-B5DE-41E3-984C-A654C17642C2}">
      <dgm:prSet phldrT="[Text]"/>
      <dgm:spPr/>
      <dgm:t>
        <a:bodyPr/>
        <a:lstStyle/>
        <a:p>
          <a:r>
            <a:rPr lang="id-ID" dirty="0" smtClean="0"/>
            <a:t>Irama</a:t>
          </a:r>
          <a:endParaRPr lang="id-ID" dirty="0"/>
        </a:p>
      </dgm:t>
    </dgm:pt>
    <dgm:pt modelId="{BABCD8C8-64F9-47DB-8081-508888943137}" type="parTrans" cxnId="{7DC29A7A-980F-49EB-BF0B-4524FEEF97F5}">
      <dgm:prSet/>
      <dgm:spPr/>
      <dgm:t>
        <a:bodyPr/>
        <a:lstStyle/>
        <a:p>
          <a:endParaRPr lang="id-ID"/>
        </a:p>
      </dgm:t>
    </dgm:pt>
    <dgm:pt modelId="{8A762DF9-95BA-44E9-A416-68A09A70D3C1}" type="sibTrans" cxnId="{7DC29A7A-980F-49EB-BF0B-4524FEEF97F5}">
      <dgm:prSet/>
      <dgm:spPr/>
      <dgm:t>
        <a:bodyPr/>
        <a:lstStyle/>
        <a:p>
          <a:endParaRPr lang="id-ID"/>
        </a:p>
      </dgm:t>
    </dgm:pt>
    <dgm:pt modelId="{2BA4D0FC-DF69-4989-A0C8-86F5D58E012D}">
      <dgm:prSet phldrT="[Text]" custT="1"/>
      <dgm:spPr/>
      <dgm:t>
        <a:bodyPr/>
        <a:lstStyle/>
        <a:p>
          <a:r>
            <a:rPr lang="id-ID" sz="1800" dirty="0" smtClean="0"/>
            <a:t>Dinilai dengan mengobservasi pola naik turunnya dada</a:t>
          </a:r>
          <a:endParaRPr lang="id-ID" sz="1800" dirty="0"/>
        </a:p>
      </dgm:t>
    </dgm:pt>
    <dgm:pt modelId="{60BE23A2-9104-440D-8DA7-52DB635F7C03}" type="parTrans" cxnId="{D3EE2192-88EC-4970-B66E-A07E88C922BB}">
      <dgm:prSet/>
      <dgm:spPr/>
      <dgm:t>
        <a:bodyPr/>
        <a:lstStyle/>
        <a:p>
          <a:endParaRPr lang="id-ID"/>
        </a:p>
      </dgm:t>
    </dgm:pt>
    <dgm:pt modelId="{FCF8A94E-5FB8-4081-A629-ECA69DDD0CB4}" type="sibTrans" cxnId="{D3EE2192-88EC-4970-B66E-A07E88C922BB}">
      <dgm:prSet/>
      <dgm:spPr/>
      <dgm:t>
        <a:bodyPr/>
        <a:lstStyle/>
        <a:p>
          <a:endParaRPr lang="id-ID"/>
        </a:p>
      </dgm:t>
    </dgm:pt>
    <dgm:pt modelId="{49AD96DB-A726-40E1-9D0A-BB3FA18F6206}">
      <dgm:prSet phldrT="[Text]" custT="1"/>
      <dgm:spPr/>
      <dgm:t>
        <a:bodyPr/>
        <a:lstStyle/>
        <a:p>
          <a:r>
            <a:rPr lang="id-ID" sz="1800" dirty="0" smtClean="0"/>
            <a:t>Normalnya terdapat interval yang sama antara naik-turunnya dada atau memiliki irama teratur</a:t>
          </a:r>
          <a:endParaRPr lang="id-ID" sz="1800" dirty="0"/>
        </a:p>
      </dgm:t>
    </dgm:pt>
    <dgm:pt modelId="{4657A791-0B29-4DAE-8E19-37570FEEEAD7}" type="parTrans" cxnId="{AE8AB63F-0B27-4DEB-B0D8-30FDD63D7276}">
      <dgm:prSet/>
      <dgm:spPr/>
      <dgm:t>
        <a:bodyPr/>
        <a:lstStyle/>
        <a:p>
          <a:endParaRPr lang="id-ID"/>
        </a:p>
      </dgm:t>
    </dgm:pt>
    <dgm:pt modelId="{1AD31E7F-0ABF-483F-94A5-C85E86FD7756}" type="sibTrans" cxnId="{AE8AB63F-0B27-4DEB-B0D8-30FDD63D7276}">
      <dgm:prSet/>
      <dgm:spPr/>
      <dgm:t>
        <a:bodyPr/>
        <a:lstStyle/>
        <a:p>
          <a:endParaRPr lang="id-ID"/>
        </a:p>
      </dgm:t>
    </dgm:pt>
    <dgm:pt modelId="{F261F121-E07E-4115-B538-7628AA67209D}">
      <dgm:prSet phldrT="[Text]"/>
      <dgm:spPr/>
      <dgm:t>
        <a:bodyPr/>
        <a:lstStyle/>
        <a:p>
          <a:r>
            <a:rPr lang="id-ID" dirty="0" smtClean="0"/>
            <a:t>Kedalaman</a:t>
          </a:r>
          <a:endParaRPr lang="id-ID" dirty="0"/>
        </a:p>
      </dgm:t>
    </dgm:pt>
    <dgm:pt modelId="{9054F2FC-7695-422E-9605-45DB0A625F09}" type="parTrans" cxnId="{F3795811-FB7B-43D6-A1EE-CFE53D90C9AC}">
      <dgm:prSet/>
      <dgm:spPr/>
      <dgm:t>
        <a:bodyPr/>
        <a:lstStyle/>
        <a:p>
          <a:endParaRPr lang="id-ID"/>
        </a:p>
      </dgm:t>
    </dgm:pt>
    <dgm:pt modelId="{99B85808-CF29-4499-B6C5-E032193C5C99}" type="sibTrans" cxnId="{F3795811-FB7B-43D6-A1EE-CFE53D90C9AC}">
      <dgm:prSet/>
      <dgm:spPr/>
      <dgm:t>
        <a:bodyPr/>
        <a:lstStyle/>
        <a:p>
          <a:endParaRPr lang="id-ID"/>
        </a:p>
      </dgm:t>
    </dgm:pt>
    <dgm:pt modelId="{EA4928D1-3830-4EB3-BA8C-2445BB67D942}">
      <dgm:prSet phldrT="[Text]"/>
      <dgm:spPr/>
      <dgm:t>
        <a:bodyPr/>
        <a:lstStyle/>
        <a:p>
          <a:r>
            <a:rPr lang="id-ID" dirty="0" smtClean="0"/>
            <a:t>Dievaluasi dengan melihat seberapa lebar dada mengembang. Mengembang atau tidak</a:t>
          </a:r>
          <a:endParaRPr lang="id-ID" dirty="0"/>
        </a:p>
      </dgm:t>
    </dgm:pt>
    <dgm:pt modelId="{9B16F7F1-62FE-46CD-971A-86D8713351BA}" type="parTrans" cxnId="{727507EF-C4AF-4F01-A723-915E9CA91548}">
      <dgm:prSet/>
      <dgm:spPr/>
      <dgm:t>
        <a:bodyPr/>
        <a:lstStyle/>
        <a:p>
          <a:endParaRPr lang="id-ID"/>
        </a:p>
      </dgm:t>
    </dgm:pt>
    <dgm:pt modelId="{F2BEEAE0-9099-4B43-A93B-A1F3F4B33B03}" type="sibTrans" cxnId="{727507EF-C4AF-4F01-A723-915E9CA91548}">
      <dgm:prSet/>
      <dgm:spPr/>
      <dgm:t>
        <a:bodyPr/>
        <a:lstStyle/>
        <a:p>
          <a:endParaRPr lang="id-ID"/>
        </a:p>
      </dgm:t>
    </dgm:pt>
    <dgm:pt modelId="{180FBFB3-9D8F-45D7-B116-4DEDA1AB0677}">
      <dgm:prSet phldrT="[Text]"/>
      <dgm:spPr/>
      <dgm:t>
        <a:bodyPr/>
        <a:lstStyle/>
        <a:p>
          <a:r>
            <a:rPr lang="id-ID" dirty="0" smtClean="0"/>
            <a:t>Ekspansi dada minimal dengan konsisten menunjukkan pernapasan yang dangkal</a:t>
          </a:r>
          <a:endParaRPr lang="id-ID" dirty="0"/>
        </a:p>
      </dgm:t>
    </dgm:pt>
    <dgm:pt modelId="{32EAE2C3-4E7C-48AD-8544-9D0689111EC4}" type="parTrans" cxnId="{77DBB0D1-15B0-471A-91B1-9DF1D35CBE5C}">
      <dgm:prSet/>
      <dgm:spPr/>
      <dgm:t>
        <a:bodyPr/>
        <a:lstStyle/>
        <a:p>
          <a:endParaRPr lang="id-ID"/>
        </a:p>
      </dgm:t>
    </dgm:pt>
    <dgm:pt modelId="{1F201E58-1F35-47C8-BCB2-78F6C8B91088}" type="sibTrans" cxnId="{77DBB0D1-15B0-471A-91B1-9DF1D35CBE5C}">
      <dgm:prSet/>
      <dgm:spPr/>
      <dgm:t>
        <a:bodyPr/>
        <a:lstStyle/>
        <a:p>
          <a:endParaRPr lang="id-ID"/>
        </a:p>
      </dgm:t>
    </dgm:pt>
    <dgm:pt modelId="{32C5BB3A-0922-4704-8456-C71D95C862CA}">
      <dgm:prSet phldrT="[Text]" custT="1"/>
      <dgm:spPr/>
      <dgm:t>
        <a:bodyPr/>
        <a:lstStyle/>
        <a:p>
          <a:r>
            <a:rPr lang="id-ID" sz="1800" dirty="0" smtClean="0"/>
            <a:t>Simetri dievaluasi dengan membandingkan pergerakan dada bagian kanan dengan pergerakan dada bagian kiri</a:t>
          </a:r>
          <a:endParaRPr lang="id-ID" sz="1800" dirty="0"/>
        </a:p>
      </dgm:t>
    </dgm:pt>
    <dgm:pt modelId="{64B9F040-0CBA-4D6E-83B4-D7A55C57018F}" type="parTrans" cxnId="{41FA67DF-765D-4965-A87A-D44731C544DF}">
      <dgm:prSet/>
      <dgm:spPr/>
      <dgm:t>
        <a:bodyPr/>
        <a:lstStyle/>
        <a:p>
          <a:endParaRPr lang="id-ID"/>
        </a:p>
      </dgm:t>
    </dgm:pt>
    <dgm:pt modelId="{9E5EF8BD-2E38-4BC6-9017-F4CB77D04C47}" type="sibTrans" cxnId="{41FA67DF-765D-4965-A87A-D44731C544DF}">
      <dgm:prSet/>
      <dgm:spPr/>
      <dgm:t>
        <a:bodyPr/>
        <a:lstStyle/>
        <a:p>
          <a:endParaRPr lang="id-ID"/>
        </a:p>
      </dgm:t>
    </dgm:pt>
    <dgm:pt modelId="{D3FCB77D-15E4-4F28-B3BE-27075361E629}">
      <dgm:prSet phldrT="[Text]"/>
      <dgm:spPr/>
      <dgm:t>
        <a:bodyPr/>
        <a:lstStyle/>
        <a:p>
          <a:r>
            <a:rPr lang="id-ID" dirty="0" smtClean="0"/>
            <a:t>Pernapasan yang dalam ditunjukkan oleh overekspansi yang konsisten  dari rongga dada</a:t>
          </a:r>
          <a:endParaRPr lang="id-ID" dirty="0"/>
        </a:p>
      </dgm:t>
    </dgm:pt>
    <dgm:pt modelId="{08F5D60D-9395-4676-A5FC-B07E72EFA822}" type="parTrans" cxnId="{2B4A67EE-4562-4BDF-AB7C-E4CD83F0315B}">
      <dgm:prSet/>
      <dgm:spPr/>
      <dgm:t>
        <a:bodyPr/>
        <a:lstStyle/>
        <a:p>
          <a:endParaRPr lang="id-ID"/>
        </a:p>
      </dgm:t>
    </dgm:pt>
    <dgm:pt modelId="{EC695A28-DE9C-423D-B0A6-90D8EF065E99}" type="sibTrans" cxnId="{2B4A67EE-4562-4BDF-AB7C-E4CD83F0315B}">
      <dgm:prSet/>
      <dgm:spPr/>
      <dgm:t>
        <a:bodyPr/>
        <a:lstStyle/>
        <a:p>
          <a:endParaRPr lang="id-ID"/>
        </a:p>
      </dgm:t>
    </dgm:pt>
    <dgm:pt modelId="{1F98BA36-84F5-49D9-A879-B49B3FC06680}" type="pres">
      <dgm:prSet presAssocID="{C0D36A3D-D9D9-4B8F-9B81-4327384D0D3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4F56CAF9-04C1-4909-BF4A-4718DBB1DFA2}" type="pres">
      <dgm:prSet presAssocID="{3F3C1B96-5D02-4B77-8575-2FACB78B911E}" presName="composite" presStyleCnt="0"/>
      <dgm:spPr/>
      <dgm:t>
        <a:bodyPr/>
        <a:lstStyle/>
        <a:p>
          <a:endParaRPr lang="id-ID"/>
        </a:p>
      </dgm:t>
    </dgm:pt>
    <dgm:pt modelId="{EEB0C566-0A60-40A3-B789-EAABE0676D6C}" type="pres">
      <dgm:prSet presAssocID="{3F3C1B96-5D02-4B77-8575-2FACB78B911E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33A64CE-78D1-4B48-AAB0-B12CACBAE6F6}" type="pres">
      <dgm:prSet presAssocID="{3F3C1B96-5D02-4B77-8575-2FACB78B911E}" presName="descendantText" presStyleLbl="alignAcc1" presStyleIdx="0" presStyleCnt="3" custLinFactNeighborX="-298" custLinFactNeighborY="-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4E3A8AF-7943-4636-BD4E-A34538F43DA5}" type="pres">
      <dgm:prSet presAssocID="{00F5CAA8-6903-4A97-92C4-B412F9CA485A}" presName="sp" presStyleCnt="0"/>
      <dgm:spPr/>
      <dgm:t>
        <a:bodyPr/>
        <a:lstStyle/>
        <a:p>
          <a:endParaRPr lang="id-ID"/>
        </a:p>
      </dgm:t>
    </dgm:pt>
    <dgm:pt modelId="{C7E3CE64-50FF-4733-A9DA-FA6B83464C6E}" type="pres">
      <dgm:prSet presAssocID="{E7F20B97-B5DE-41E3-984C-A654C17642C2}" presName="composite" presStyleCnt="0"/>
      <dgm:spPr/>
      <dgm:t>
        <a:bodyPr/>
        <a:lstStyle/>
        <a:p>
          <a:endParaRPr lang="id-ID"/>
        </a:p>
      </dgm:t>
    </dgm:pt>
    <dgm:pt modelId="{863AD450-55CB-4FC7-8336-03DAEBEA0110}" type="pres">
      <dgm:prSet presAssocID="{E7F20B97-B5DE-41E3-984C-A654C17642C2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5C59A7E-9418-4067-A3F6-3146935B417F}" type="pres">
      <dgm:prSet presAssocID="{E7F20B97-B5DE-41E3-984C-A654C17642C2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6FD165E-287C-49DD-A691-9620E53D72A1}" type="pres">
      <dgm:prSet presAssocID="{8A762DF9-95BA-44E9-A416-68A09A70D3C1}" presName="sp" presStyleCnt="0"/>
      <dgm:spPr/>
      <dgm:t>
        <a:bodyPr/>
        <a:lstStyle/>
        <a:p>
          <a:endParaRPr lang="id-ID"/>
        </a:p>
      </dgm:t>
    </dgm:pt>
    <dgm:pt modelId="{2EF000A2-201C-4B6D-B086-670D27907BE0}" type="pres">
      <dgm:prSet presAssocID="{F261F121-E07E-4115-B538-7628AA67209D}" presName="composite" presStyleCnt="0"/>
      <dgm:spPr/>
      <dgm:t>
        <a:bodyPr/>
        <a:lstStyle/>
        <a:p>
          <a:endParaRPr lang="id-ID"/>
        </a:p>
      </dgm:t>
    </dgm:pt>
    <dgm:pt modelId="{A1C3A4F8-654B-477D-8B64-9B8BCFB68B9A}" type="pres">
      <dgm:prSet presAssocID="{F261F121-E07E-4115-B538-7628AA67209D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5AB503D-AA90-440F-A630-5464D9D7BBCC}" type="pres">
      <dgm:prSet presAssocID="{F261F121-E07E-4115-B538-7628AA67209D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7833B98A-0CE6-490B-8548-7D72F57E9367}" type="presOf" srcId="{2BA4D0FC-DF69-4989-A0C8-86F5D58E012D}" destId="{C5C59A7E-9418-4067-A3F6-3146935B417F}" srcOrd="0" destOrd="0" presId="urn:microsoft.com/office/officeart/2005/8/layout/chevron2"/>
    <dgm:cxn modelId="{0A5D60A1-1EA7-4712-A28C-773C3D662941}" type="presOf" srcId="{C0D36A3D-D9D9-4B8F-9B81-4327384D0D33}" destId="{1F98BA36-84F5-49D9-A879-B49B3FC06680}" srcOrd="0" destOrd="0" presId="urn:microsoft.com/office/officeart/2005/8/layout/chevron2"/>
    <dgm:cxn modelId="{DCC8DE1F-97D4-420C-AB00-8F200014807E}" type="presOf" srcId="{EA4928D1-3830-4EB3-BA8C-2445BB67D942}" destId="{F5AB503D-AA90-440F-A630-5464D9D7BBCC}" srcOrd="0" destOrd="0" presId="urn:microsoft.com/office/officeart/2005/8/layout/chevron2"/>
    <dgm:cxn modelId="{AB752C02-2ACF-42A6-883C-AE317554D515}" type="presOf" srcId="{180FBFB3-9D8F-45D7-B116-4DEDA1AB0677}" destId="{F5AB503D-AA90-440F-A630-5464D9D7BBCC}" srcOrd="0" destOrd="1" presId="urn:microsoft.com/office/officeart/2005/8/layout/chevron2"/>
    <dgm:cxn modelId="{DD430FCA-0687-40CC-829D-41EBB7D2C0C5}" srcId="{3F3C1B96-5D02-4B77-8575-2FACB78B911E}" destId="{3D86D576-C572-460D-B710-73B7764C7CD3}" srcOrd="1" destOrd="0" parTransId="{D168974A-653B-47D2-896A-0CA5402EB171}" sibTransId="{015436F8-8DB9-4E9C-9FEF-4AE535327903}"/>
    <dgm:cxn modelId="{FE28E9EC-95A6-48A7-8955-1E90E1F16977}" type="presOf" srcId="{F261F121-E07E-4115-B538-7628AA67209D}" destId="{A1C3A4F8-654B-477D-8B64-9B8BCFB68B9A}" srcOrd="0" destOrd="0" presId="urn:microsoft.com/office/officeart/2005/8/layout/chevron2"/>
    <dgm:cxn modelId="{0DD5281B-8B6E-4FFE-8473-72C5ED27F827}" type="presOf" srcId="{503823E4-5920-425B-B392-C1C489289CC1}" destId="{F33A64CE-78D1-4B48-AAB0-B12CACBAE6F6}" srcOrd="0" destOrd="0" presId="urn:microsoft.com/office/officeart/2005/8/layout/chevron2"/>
    <dgm:cxn modelId="{36C36171-B427-4ADD-8CD1-B77CA4A7AAFB}" type="presOf" srcId="{3D86D576-C572-460D-B710-73B7764C7CD3}" destId="{F33A64CE-78D1-4B48-AAB0-B12CACBAE6F6}" srcOrd="0" destOrd="1" presId="urn:microsoft.com/office/officeart/2005/8/layout/chevron2"/>
    <dgm:cxn modelId="{FA760C3B-E7D9-4947-8318-9685478EFB3F}" srcId="{C0D36A3D-D9D9-4B8F-9B81-4327384D0D33}" destId="{3F3C1B96-5D02-4B77-8575-2FACB78B911E}" srcOrd="0" destOrd="0" parTransId="{702B132C-718E-4CFF-845D-E2C1772ED356}" sibTransId="{00F5CAA8-6903-4A97-92C4-B412F9CA485A}"/>
    <dgm:cxn modelId="{6E7770A7-06AC-431B-9DDD-9BE40CB7945C}" type="presOf" srcId="{D3FCB77D-15E4-4F28-B3BE-27075361E629}" destId="{F5AB503D-AA90-440F-A630-5464D9D7BBCC}" srcOrd="0" destOrd="2" presId="urn:microsoft.com/office/officeart/2005/8/layout/chevron2"/>
    <dgm:cxn modelId="{6C3E1FDA-E701-4312-9632-38140B2D54BC}" type="presOf" srcId="{49AD96DB-A726-40E1-9D0A-BB3FA18F6206}" destId="{C5C59A7E-9418-4067-A3F6-3146935B417F}" srcOrd="0" destOrd="1" presId="urn:microsoft.com/office/officeart/2005/8/layout/chevron2"/>
    <dgm:cxn modelId="{F3795811-FB7B-43D6-A1EE-CFE53D90C9AC}" srcId="{C0D36A3D-D9D9-4B8F-9B81-4327384D0D33}" destId="{F261F121-E07E-4115-B538-7628AA67209D}" srcOrd="2" destOrd="0" parTransId="{9054F2FC-7695-422E-9605-45DB0A625F09}" sibTransId="{99B85808-CF29-4499-B6C5-E032193C5C99}"/>
    <dgm:cxn modelId="{12158931-B0DF-4149-B74A-761A55F4342E}" srcId="{3F3C1B96-5D02-4B77-8575-2FACB78B911E}" destId="{503823E4-5920-425B-B392-C1C489289CC1}" srcOrd="0" destOrd="0" parTransId="{FB88B512-0CFC-461B-8C0F-67E992A93540}" sibTransId="{CF0F8035-F66D-45F3-BA6F-C805B8E380F9}"/>
    <dgm:cxn modelId="{7DC29A7A-980F-49EB-BF0B-4524FEEF97F5}" srcId="{C0D36A3D-D9D9-4B8F-9B81-4327384D0D33}" destId="{E7F20B97-B5DE-41E3-984C-A654C17642C2}" srcOrd="1" destOrd="0" parTransId="{BABCD8C8-64F9-47DB-8081-508888943137}" sibTransId="{8A762DF9-95BA-44E9-A416-68A09A70D3C1}"/>
    <dgm:cxn modelId="{AE8AB63F-0B27-4DEB-B0D8-30FDD63D7276}" srcId="{E7F20B97-B5DE-41E3-984C-A654C17642C2}" destId="{49AD96DB-A726-40E1-9D0A-BB3FA18F6206}" srcOrd="1" destOrd="0" parTransId="{4657A791-0B29-4DAE-8E19-37570FEEEAD7}" sibTransId="{1AD31E7F-0ABF-483F-94A5-C85E86FD7756}"/>
    <dgm:cxn modelId="{41FA67DF-765D-4965-A87A-D44731C544DF}" srcId="{E7F20B97-B5DE-41E3-984C-A654C17642C2}" destId="{32C5BB3A-0922-4704-8456-C71D95C862CA}" srcOrd="2" destOrd="0" parTransId="{64B9F040-0CBA-4D6E-83B4-D7A55C57018F}" sibTransId="{9E5EF8BD-2E38-4BC6-9017-F4CB77D04C47}"/>
    <dgm:cxn modelId="{659B4762-22AA-43F0-A220-129B0099125F}" type="presOf" srcId="{E7F20B97-B5DE-41E3-984C-A654C17642C2}" destId="{863AD450-55CB-4FC7-8336-03DAEBEA0110}" srcOrd="0" destOrd="0" presId="urn:microsoft.com/office/officeart/2005/8/layout/chevron2"/>
    <dgm:cxn modelId="{2B4A67EE-4562-4BDF-AB7C-E4CD83F0315B}" srcId="{F261F121-E07E-4115-B538-7628AA67209D}" destId="{D3FCB77D-15E4-4F28-B3BE-27075361E629}" srcOrd="2" destOrd="0" parTransId="{08F5D60D-9395-4676-A5FC-B07E72EFA822}" sibTransId="{EC695A28-DE9C-423D-B0A6-90D8EF065E99}"/>
    <dgm:cxn modelId="{D3EE2192-88EC-4970-B66E-A07E88C922BB}" srcId="{E7F20B97-B5DE-41E3-984C-A654C17642C2}" destId="{2BA4D0FC-DF69-4989-A0C8-86F5D58E012D}" srcOrd="0" destOrd="0" parTransId="{60BE23A2-9104-440D-8DA7-52DB635F7C03}" sibTransId="{FCF8A94E-5FB8-4081-A629-ECA69DDD0CB4}"/>
    <dgm:cxn modelId="{79446C80-044E-4904-95CB-35E839F40C95}" type="presOf" srcId="{3F3C1B96-5D02-4B77-8575-2FACB78B911E}" destId="{EEB0C566-0A60-40A3-B789-EAABE0676D6C}" srcOrd="0" destOrd="0" presId="urn:microsoft.com/office/officeart/2005/8/layout/chevron2"/>
    <dgm:cxn modelId="{727507EF-C4AF-4F01-A723-915E9CA91548}" srcId="{F261F121-E07E-4115-B538-7628AA67209D}" destId="{EA4928D1-3830-4EB3-BA8C-2445BB67D942}" srcOrd="0" destOrd="0" parTransId="{9B16F7F1-62FE-46CD-971A-86D8713351BA}" sibTransId="{F2BEEAE0-9099-4B43-A93B-A1F3F4B33B03}"/>
    <dgm:cxn modelId="{77DBB0D1-15B0-471A-91B1-9DF1D35CBE5C}" srcId="{F261F121-E07E-4115-B538-7628AA67209D}" destId="{180FBFB3-9D8F-45D7-B116-4DEDA1AB0677}" srcOrd="1" destOrd="0" parTransId="{32EAE2C3-4E7C-48AD-8544-9D0689111EC4}" sibTransId="{1F201E58-1F35-47C8-BCB2-78F6C8B91088}"/>
    <dgm:cxn modelId="{A041DAFA-52C6-4E8F-B79D-E0D7768948A4}" type="presOf" srcId="{32C5BB3A-0922-4704-8456-C71D95C862CA}" destId="{C5C59A7E-9418-4067-A3F6-3146935B417F}" srcOrd="0" destOrd="2" presId="urn:microsoft.com/office/officeart/2005/8/layout/chevron2"/>
    <dgm:cxn modelId="{A2A1F587-D687-4BC3-B637-990DF3B1597C}" type="presParOf" srcId="{1F98BA36-84F5-49D9-A879-B49B3FC06680}" destId="{4F56CAF9-04C1-4909-BF4A-4718DBB1DFA2}" srcOrd="0" destOrd="0" presId="urn:microsoft.com/office/officeart/2005/8/layout/chevron2"/>
    <dgm:cxn modelId="{8A590DE5-B5E2-4FD0-88EB-59F2B15D44AC}" type="presParOf" srcId="{4F56CAF9-04C1-4909-BF4A-4718DBB1DFA2}" destId="{EEB0C566-0A60-40A3-B789-EAABE0676D6C}" srcOrd="0" destOrd="0" presId="urn:microsoft.com/office/officeart/2005/8/layout/chevron2"/>
    <dgm:cxn modelId="{6AEA2D5A-5686-4A9A-B55E-2C5F576B67D5}" type="presParOf" srcId="{4F56CAF9-04C1-4909-BF4A-4718DBB1DFA2}" destId="{F33A64CE-78D1-4B48-AAB0-B12CACBAE6F6}" srcOrd="1" destOrd="0" presId="urn:microsoft.com/office/officeart/2005/8/layout/chevron2"/>
    <dgm:cxn modelId="{23AE9238-DC3F-4CB1-A5BD-208AF1442CA5}" type="presParOf" srcId="{1F98BA36-84F5-49D9-A879-B49B3FC06680}" destId="{E4E3A8AF-7943-4636-BD4E-A34538F43DA5}" srcOrd="1" destOrd="0" presId="urn:microsoft.com/office/officeart/2005/8/layout/chevron2"/>
    <dgm:cxn modelId="{5EC42E95-4FE7-4BFF-9FFD-5E1FA83E53D9}" type="presParOf" srcId="{1F98BA36-84F5-49D9-A879-B49B3FC06680}" destId="{C7E3CE64-50FF-4733-A9DA-FA6B83464C6E}" srcOrd="2" destOrd="0" presId="urn:microsoft.com/office/officeart/2005/8/layout/chevron2"/>
    <dgm:cxn modelId="{A28FC853-E2BF-45C6-B505-3484F9A78966}" type="presParOf" srcId="{C7E3CE64-50FF-4733-A9DA-FA6B83464C6E}" destId="{863AD450-55CB-4FC7-8336-03DAEBEA0110}" srcOrd="0" destOrd="0" presId="urn:microsoft.com/office/officeart/2005/8/layout/chevron2"/>
    <dgm:cxn modelId="{B98679B4-4473-416B-A0FF-BB0D893CEA99}" type="presParOf" srcId="{C7E3CE64-50FF-4733-A9DA-FA6B83464C6E}" destId="{C5C59A7E-9418-4067-A3F6-3146935B417F}" srcOrd="1" destOrd="0" presId="urn:microsoft.com/office/officeart/2005/8/layout/chevron2"/>
    <dgm:cxn modelId="{1AC2FD77-A1CF-4EE4-8925-A0253F2003F8}" type="presParOf" srcId="{1F98BA36-84F5-49D9-A879-B49B3FC06680}" destId="{26FD165E-287C-49DD-A691-9620E53D72A1}" srcOrd="3" destOrd="0" presId="urn:microsoft.com/office/officeart/2005/8/layout/chevron2"/>
    <dgm:cxn modelId="{EB9AB07D-B996-4FCC-97FF-6D31C0EF76B5}" type="presParOf" srcId="{1F98BA36-84F5-49D9-A879-B49B3FC06680}" destId="{2EF000A2-201C-4B6D-B086-670D27907BE0}" srcOrd="4" destOrd="0" presId="urn:microsoft.com/office/officeart/2005/8/layout/chevron2"/>
    <dgm:cxn modelId="{1DA55E57-9FC6-4FD2-A4BB-518C9F5B362D}" type="presParOf" srcId="{2EF000A2-201C-4B6D-B086-670D27907BE0}" destId="{A1C3A4F8-654B-477D-8B64-9B8BCFB68B9A}" srcOrd="0" destOrd="0" presId="urn:microsoft.com/office/officeart/2005/8/layout/chevron2"/>
    <dgm:cxn modelId="{7ED0BB80-70AC-4F3C-88F2-193C4830D922}" type="presParOf" srcId="{2EF000A2-201C-4B6D-B086-670D27907BE0}" destId="{F5AB503D-AA90-440F-A630-5464D9D7BBC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0280B1A-DC13-4A4F-AC7B-3E3B66D8E0DE}" type="doc">
      <dgm:prSet loTypeId="urn:microsoft.com/office/officeart/2005/8/layout/vList5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id-ID"/>
        </a:p>
      </dgm:t>
    </dgm:pt>
    <dgm:pt modelId="{A4C2D459-26BB-4D86-AE7A-4D73B3477F41}">
      <dgm:prSet phldrT="[Text]"/>
      <dgm:spPr/>
      <dgm:t>
        <a:bodyPr/>
        <a:lstStyle/>
        <a:p>
          <a:r>
            <a:rPr lang="id-ID" dirty="0" smtClean="0"/>
            <a:t>Tahap pertama</a:t>
          </a:r>
          <a:endParaRPr lang="id-ID" dirty="0"/>
        </a:p>
      </dgm:t>
    </dgm:pt>
    <dgm:pt modelId="{906DFCDB-1E3B-4059-9A46-238C885FD7E9}" type="parTrans" cxnId="{B8FEBF90-F719-4F36-A9B0-A2B6C26E35F0}">
      <dgm:prSet/>
      <dgm:spPr/>
      <dgm:t>
        <a:bodyPr/>
        <a:lstStyle/>
        <a:p>
          <a:endParaRPr lang="id-ID"/>
        </a:p>
      </dgm:t>
    </dgm:pt>
    <dgm:pt modelId="{EFED1B2D-D941-41A4-B02E-ABEA0B00750D}" type="sibTrans" cxnId="{B8FEBF90-F719-4F36-A9B0-A2B6C26E35F0}">
      <dgm:prSet/>
      <dgm:spPr/>
      <dgm:t>
        <a:bodyPr/>
        <a:lstStyle/>
        <a:p>
          <a:endParaRPr lang="id-ID"/>
        </a:p>
      </dgm:t>
    </dgm:pt>
    <dgm:pt modelId="{61DF3B52-CD8B-4765-A171-1DD28DD9BDB8}">
      <dgm:prSet phldrT="[Text]"/>
      <dgm:spPr/>
      <dgm:t>
        <a:bodyPr/>
        <a:lstStyle/>
        <a:p>
          <a:r>
            <a:rPr lang="id-ID" dirty="0" smtClean="0"/>
            <a:t>Suara denyutan terdengan tipis dan jauh, lama-lama makin keras</a:t>
          </a:r>
          <a:endParaRPr lang="id-ID" dirty="0"/>
        </a:p>
      </dgm:t>
    </dgm:pt>
    <dgm:pt modelId="{22CB6F51-5B1B-493E-837A-DD50DFB01635}" type="parTrans" cxnId="{773D1E4A-54D6-4D16-957B-8B6E7096B807}">
      <dgm:prSet/>
      <dgm:spPr/>
      <dgm:t>
        <a:bodyPr/>
        <a:lstStyle/>
        <a:p>
          <a:endParaRPr lang="id-ID"/>
        </a:p>
      </dgm:t>
    </dgm:pt>
    <dgm:pt modelId="{6F4C99F4-2380-4895-9F34-056F86D8C5F8}" type="sibTrans" cxnId="{773D1E4A-54D6-4D16-957B-8B6E7096B807}">
      <dgm:prSet/>
      <dgm:spPr/>
      <dgm:t>
        <a:bodyPr/>
        <a:lstStyle/>
        <a:p>
          <a:endParaRPr lang="id-ID"/>
        </a:p>
      </dgm:t>
    </dgm:pt>
    <dgm:pt modelId="{BB6C0132-CD88-4D67-9BC2-314C665E4CBB}">
      <dgm:prSet phldrT="[Text]"/>
      <dgm:spPr/>
      <dgm:t>
        <a:bodyPr/>
        <a:lstStyle/>
        <a:p>
          <a:r>
            <a:rPr lang="id-ID" dirty="0" smtClean="0"/>
            <a:t>Tahap kedua</a:t>
          </a:r>
          <a:endParaRPr lang="id-ID" dirty="0"/>
        </a:p>
      </dgm:t>
    </dgm:pt>
    <dgm:pt modelId="{3C3D67AF-7079-49CE-A915-4C9B93234AEC}" type="parTrans" cxnId="{CEF2DE48-C864-4568-B38C-13D5E52F3D1D}">
      <dgm:prSet/>
      <dgm:spPr/>
      <dgm:t>
        <a:bodyPr/>
        <a:lstStyle/>
        <a:p>
          <a:endParaRPr lang="id-ID"/>
        </a:p>
      </dgm:t>
    </dgm:pt>
    <dgm:pt modelId="{2FB044B1-DC04-4B1D-A453-A3A015D79A57}" type="sibTrans" cxnId="{CEF2DE48-C864-4568-B38C-13D5E52F3D1D}">
      <dgm:prSet/>
      <dgm:spPr/>
      <dgm:t>
        <a:bodyPr/>
        <a:lstStyle/>
        <a:p>
          <a:endParaRPr lang="id-ID"/>
        </a:p>
      </dgm:t>
    </dgm:pt>
    <dgm:pt modelId="{07264516-75F8-4140-A21D-A322AA74EED8}">
      <dgm:prSet phldrT="[Text]"/>
      <dgm:spPr/>
      <dgm:t>
        <a:bodyPr/>
        <a:lstStyle/>
        <a:p>
          <a:r>
            <a:rPr lang="id-ID" dirty="0" smtClean="0"/>
            <a:t>Suara makin keras dan terdengar bunyi pompaan</a:t>
          </a:r>
          <a:endParaRPr lang="id-ID" dirty="0"/>
        </a:p>
      </dgm:t>
    </dgm:pt>
    <dgm:pt modelId="{868FA893-829A-4301-8A60-8DC3022F5E84}" type="parTrans" cxnId="{EAA1B2D3-6DE8-47CA-AC8B-8D4CF9CFD3B1}">
      <dgm:prSet/>
      <dgm:spPr/>
      <dgm:t>
        <a:bodyPr/>
        <a:lstStyle/>
        <a:p>
          <a:endParaRPr lang="id-ID"/>
        </a:p>
      </dgm:t>
    </dgm:pt>
    <dgm:pt modelId="{8D1888BA-1418-471D-89C4-55E9DD8E2509}" type="sibTrans" cxnId="{EAA1B2D3-6DE8-47CA-AC8B-8D4CF9CFD3B1}">
      <dgm:prSet/>
      <dgm:spPr/>
      <dgm:t>
        <a:bodyPr/>
        <a:lstStyle/>
        <a:p>
          <a:endParaRPr lang="id-ID"/>
        </a:p>
      </dgm:t>
    </dgm:pt>
    <dgm:pt modelId="{929D9A51-0100-412A-BAB2-55215C04D765}">
      <dgm:prSet phldrT="[Text]"/>
      <dgm:spPr/>
      <dgm:t>
        <a:bodyPr/>
        <a:lstStyle/>
        <a:p>
          <a:r>
            <a:rPr lang="id-ID" dirty="0" smtClean="0"/>
            <a:t>Tahap ketiga</a:t>
          </a:r>
          <a:endParaRPr lang="id-ID" dirty="0"/>
        </a:p>
      </dgm:t>
    </dgm:pt>
    <dgm:pt modelId="{8799D97F-9E23-47D7-89BB-0DDCC0B0BEB1}" type="parTrans" cxnId="{ED06DB2E-7E27-4E57-B2DA-B76DDBE4590E}">
      <dgm:prSet/>
      <dgm:spPr/>
      <dgm:t>
        <a:bodyPr/>
        <a:lstStyle/>
        <a:p>
          <a:endParaRPr lang="id-ID"/>
        </a:p>
      </dgm:t>
    </dgm:pt>
    <dgm:pt modelId="{8D7EF4EC-347C-4CA3-951B-33B2853FEAE8}" type="sibTrans" cxnId="{ED06DB2E-7E27-4E57-B2DA-B76DDBE4590E}">
      <dgm:prSet/>
      <dgm:spPr/>
      <dgm:t>
        <a:bodyPr/>
        <a:lstStyle/>
        <a:p>
          <a:endParaRPr lang="id-ID"/>
        </a:p>
      </dgm:t>
    </dgm:pt>
    <dgm:pt modelId="{E2ABE77A-5A0A-4BF7-8A8D-09AE947867C4}">
      <dgm:prSet phldrT="[Text]"/>
      <dgm:spPr/>
      <dgm:t>
        <a:bodyPr/>
        <a:lstStyle/>
        <a:p>
          <a:r>
            <a:rPr lang="id-ID" dirty="0" smtClean="0"/>
            <a:t>Suara makin jelas dan teratur</a:t>
          </a:r>
          <a:endParaRPr lang="id-ID" dirty="0"/>
        </a:p>
      </dgm:t>
    </dgm:pt>
    <dgm:pt modelId="{D47BDD05-83FB-4EC9-8E3A-908AD291F64C}" type="parTrans" cxnId="{72EE4030-0682-4D81-8555-4DFCBBACC4E1}">
      <dgm:prSet/>
      <dgm:spPr/>
      <dgm:t>
        <a:bodyPr/>
        <a:lstStyle/>
        <a:p>
          <a:endParaRPr lang="id-ID"/>
        </a:p>
      </dgm:t>
    </dgm:pt>
    <dgm:pt modelId="{E0A3407F-8DEB-4AA0-B835-6EABABE11528}" type="sibTrans" cxnId="{72EE4030-0682-4D81-8555-4DFCBBACC4E1}">
      <dgm:prSet/>
      <dgm:spPr/>
      <dgm:t>
        <a:bodyPr/>
        <a:lstStyle/>
        <a:p>
          <a:endParaRPr lang="id-ID"/>
        </a:p>
      </dgm:t>
    </dgm:pt>
    <dgm:pt modelId="{54213231-68E7-4B4D-8465-5372E7233927}">
      <dgm:prSet phldrT="[Text]"/>
      <dgm:spPr/>
      <dgm:t>
        <a:bodyPr/>
        <a:lstStyle/>
        <a:p>
          <a:r>
            <a:rPr lang="id-ID" dirty="0" smtClean="0"/>
            <a:t>Tahap keempat</a:t>
          </a:r>
          <a:endParaRPr lang="id-ID" dirty="0"/>
        </a:p>
      </dgm:t>
    </dgm:pt>
    <dgm:pt modelId="{046E52FA-62D4-4448-BFC0-42E4BB21C2E1}" type="parTrans" cxnId="{95A2FD4A-4525-4A9E-A6C1-603C44014057}">
      <dgm:prSet/>
      <dgm:spPr/>
      <dgm:t>
        <a:bodyPr/>
        <a:lstStyle/>
        <a:p>
          <a:endParaRPr lang="id-ID"/>
        </a:p>
      </dgm:t>
    </dgm:pt>
    <dgm:pt modelId="{2708CE17-3BE6-4A9C-9B46-D2CE6DE7B0D7}" type="sibTrans" cxnId="{95A2FD4A-4525-4A9E-A6C1-603C44014057}">
      <dgm:prSet/>
      <dgm:spPr/>
      <dgm:t>
        <a:bodyPr/>
        <a:lstStyle/>
        <a:p>
          <a:endParaRPr lang="id-ID"/>
        </a:p>
      </dgm:t>
    </dgm:pt>
    <dgm:pt modelId="{40BFDFDC-0184-465A-BF7E-3E6EDDD1E452}">
      <dgm:prSet phldrT="[Text]"/>
      <dgm:spPr/>
      <dgm:t>
        <a:bodyPr/>
        <a:lstStyle/>
        <a:p>
          <a:r>
            <a:rPr lang="id-ID" dirty="0" smtClean="0"/>
            <a:t>Tahap kelima</a:t>
          </a:r>
          <a:endParaRPr lang="id-ID" dirty="0"/>
        </a:p>
      </dgm:t>
    </dgm:pt>
    <dgm:pt modelId="{9675503D-9A27-436A-819E-72162063452C}" type="parTrans" cxnId="{E2B558DB-F5F6-417C-8BC3-7FD494E7D6AD}">
      <dgm:prSet/>
      <dgm:spPr/>
      <dgm:t>
        <a:bodyPr/>
        <a:lstStyle/>
        <a:p>
          <a:endParaRPr lang="id-ID"/>
        </a:p>
      </dgm:t>
    </dgm:pt>
    <dgm:pt modelId="{4E87F9D0-2ECB-4C19-AF3B-04200654E4FA}" type="sibTrans" cxnId="{E2B558DB-F5F6-417C-8BC3-7FD494E7D6AD}">
      <dgm:prSet/>
      <dgm:spPr/>
      <dgm:t>
        <a:bodyPr/>
        <a:lstStyle/>
        <a:p>
          <a:endParaRPr lang="id-ID"/>
        </a:p>
      </dgm:t>
    </dgm:pt>
    <dgm:pt modelId="{4629ED4B-1111-4D30-9649-82DE1DD32072}">
      <dgm:prSet phldrT="[Text]"/>
      <dgm:spPr/>
      <dgm:t>
        <a:bodyPr/>
        <a:lstStyle/>
        <a:p>
          <a:r>
            <a:rPr lang="id-ID" dirty="0" smtClean="0"/>
            <a:t>Suara terdengar makin lirih dan mulai menghilang</a:t>
          </a:r>
          <a:endParaRPr lang="id-ID" dirty="0"/>
        </a:p>
      </dgm:t>
    </dgm:pt>
    <dgm:pt modelId="{088209F1-77B1-46B7-BC23-4F3DF2250F1D}" type="parTrans" cxnId="{0CB93094-962B-4C30-8BF3-7A670940C766}">
      <dgm:prSet/>
      <dgm:spPr/>
      <dgm:t>
        <a:bodyPr/>
        <a:lstStyle/>
        <a:p>
          <a:endParaRPr lang="id-ID"/>
        </a:p>
      </dgm:t>
    </dgm:pt>
    <dgm:pt modelId="{F7670CDB-9CC5-49F4-8C07-5506567B5161}" type="sibTrans" cxnId="{0CB93094-962B-4C30-8BF3-7A670940C766}">
      <dgm:prSet/>
      <dgm:spPr/>
      <dgm:t>
        <a:bodyPr/>
        <a:lstStyle/>
        <a:p>
          <a:endParaRPr lang="id-ID"/>
        </a:p>
      </dgm:t>
    </dgm:pt>
    <dgm:pt modelId="{6194BA7E-7719-4DE5-B3C4-F05A682670FF}">
      <dgm:prSet phldrT="[Text]"/>
      <dgm:spPr/>
      <dgm:t>
        <a:bodyPr/>
        <a:lstStyle/>
        <a:p>
          <a:r>
            <a:rPr lang="id-ID" dirty="0" smtClean="0"/>
            <a:t>Suara menghilang</a:t>
          </a:r>
          <a:endParaRPr lang="id-ID" dirty="0"/>
        </a:p>
      </dgm:t>
    </dgm:pt>
    <dgm:pt modelId="{2353031F-4875-416D-AACD-0EEB571EF2E5}" type="parTrans" cxnId="{DCBF5EEE-C913-40C6-98CC-6CDE4636F6F3}">
      <dgm:prSet/>
      <dgm:spPr/>
      <dgm:t>
        <a:bodyPr/>
        <a:lstStyle/>
        <a:p>
          <a:endParaRPr lang="id-ID"/>
        </a:p>
      </dgm:t>
    </dgm:pt>
    <dgm:pt modelId="{DDDFDC64-384C-4852-A7D2-2DD5F84509F3}" type="sibTrans" cxnId="{DCBF5EEE-C913-40C6-98CC-6CDE4636F6F3}">
      <dgm:prSet/>
      <dgm:spPr/>
      <dgm:t>
        <a:bodyPr/>
        <a:lstStyle/>
        <a:p>
          <a:endParaRPr lang="id-ID"/>
        </a:p>
      </dgm:t>
    </dgm:pt>
    <dgm:pt modelId="{5DFF7590-E6C3-4A70-AD96-95EA2A0CDAF5}" type="pres">
      <dgm:prSet presAssocID="{50280B1A-DC13-4A4F-AC7B-3E3B66D8E0D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B3FCCD04-6BA1-45A3-9497-CBF52386A591}" type="pres">
      <dgm:prSet presAssocID="{A4C2D459-26BB-4D86-AE7A-4D73B3477F41}" presName="linNode" presStyleCnt="0"/>
      <dgm:spPr/>
    </dgm:pt>
    <dgm:pt modelId="{22E3B175-E677-4AA5-8DAC-A94864958E45}" type="pres">
      <dgm:prSet presAssocID="{A4C2D459-26BB-4D86-AE7A-4D73B3477F41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1C76B76-4B90-481B-8228-B598CA00348C}" type="pres">
      <dgm:prSet presAssocID="{A4C2D459-26BB-4D86-AE7A-4D73B3477F41}" presName="descendantText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B7A8D73D-6102-475B-8B57-0AFEF81D4459}" type="pres">
      <dgm:prSet presAssocID="{EFED1B2D-D941-41A4-B02E-ABEA0B00750D}" presName="sp" presStyleCnt="0"/>
      <dgm:spPr/>
    </dgm:pt>
    <dgm:pt modelId="{4180EE68-A82A-45A3-99A4-60214A2A44EC}" type="pres">
      <dgm:prSet presAssocID="{BB6C0132-CD88-4D67-9BC2-314C665E4CBB}" presName="linNode" presStyleCnt="0"/>
      <dgm:spPr/>
    </dgm:pt>
    <dgm:pt modelId="{6153FC2F-C03A-4B1B-8D0A-1BB7CDD6459C}" type="pres">
      <dgm:prSet presAssocID="{BB6C0132-CD88-4D67-9BC2-314C665E4CBB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5D206AF-7D76-4969-A7FF-A2220D592011}" type="pres">
      <dgm:prSet presAssocID="{BB6C0132-CD88-4D67-9BC2-314C665E4CBB}" presName="descendantText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567B7D5-253E-41FB-80CC-77B7BA509912}" type="pres">
      <dgm:prSet presAssocID="{2FB044B1-DC04-4B1D-A453-A3A015D79A57}" presName="sp" presStyleCnt="0"/>
      <dgm:spPr/>
    </dgm:pt>
    <dgm:pt modelId="{049F2055-5C57-49E2-9138-48B48C7F2E78}" type="pres">
      <dgm:prSet presAssocID="{929D9A51-0100-412A-BAB2-55215C04D765}" presName="linNode" presStyleCnt="0"/>
      <dgm:spPr/>
    </dgm:pt>
    <dgm:pt modelId="{3B09319C-6445-4B5B-925C-6B8058F7BA62}" type="pres">
      <dgm:prSet presAssocID="{929D9A51-0100-412A-BAB2-55215C04D765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F5433F6-2AEF-49C8-B216-31437C507F24}" type="pres">
      <dgm:prSet presAssocID="{929D9A51-0100-412A-BAB2-55215C04D765}" presName="descendantText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E3D8AF5-370F-4F70-93DE-4EEF08ABDB0E}" type="pres">
      <dgm:prSet presAssocID="{8D7EF4EC-347C-4CA3-951B-33B2853FEAE8}" presName="sp" presStyleCnt="0"/>
      <dgm:spPr/>
    </dgm:pt>
    <dgm:pt modelId="{D4A11A58-6BF3-4DA9-9C67-0ABC28C4C979}" type="pres">
      <dgm:prSet presAssocID="{54213231-68E7-4B4D-8465-5372E7233927}" presName="linNode" presStyleCnt="0"/>
      <dgm:spPr/>
    </dgm:pt>
    <dgm:pt modelId="{3BA0C0E0-269B-49C0-A745-C2B9D912C520}" type="pres">
      <dgm:prSet presAssocID="{54213231-68E7-4B4D-8465-5372E7233927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056A3CB-D4EB-412C-91B0-C168049B60E6}" type="pres">
      <dgm:prSet presAssocID="{54213231-68E7-4B4D-8465-5372E7233927}" presName="descendantText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45ACF9F-A154-4E60-A880-65D38C6EA935}" type="pres">
      <dgm:prSet presAssocID="{2708CE17-3BE6-4A9C-9B46-D2CE6DE7B0D7}" presName="sp" presStyleCnt="0"/>
      <dgm:spPr/>
    </dgm:pt>
    <dgm:pt modelId="{5C7B5666-137C-4986-BAA1-84C65C19FD19}" type="pres">
      <dgm:prSet presAssocID="{40BFDFDC-0184-465A-BF7E-3E6EDDD1E452}" presName="linNode" presStyleCnt="0"/>
      <dgm:spPr/>
    </dgm:pt>
    <dgm:pt modelId="{20B16DCB-F23D-470E-8A04-F1CA4B1996D7}" type="pres">
      <dgm:prSet presAssocID="{40BFDFDC-0184-465A-BF7E-3E6EDDD1E452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5F70BF4-F286-4E99-8A5D-16D9B13C7A21}" type="pres">
      <dgm:prSet presAssocID="{40BFDFDC-0184-465A-BF7E-3E6EDDD1E452}" presName="descendantText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DCBF5EEE-C913-40C6-98CC-6CDE4636F6F3}" srcId="{40BFDFDC-0184-465A-BF7E-3E6EDDD1E452}" destId="{6194BA7E-7719-4DE5-B3C4-F05A682670FF}" srcOrd="0" destOrd="0" parTransId="{2353031F-4875-416D-AACD-0EEB571EF2E5}" sibTransId="{DDDFDC64-384C-4852-A7D2-2DD5F84509F3}"/>
    <dgm:cxn modelId="{3C362F10-3788-4486-B832-5D279B3B158D}" type="presOf" srcId="{40BFDFDC-0184-465A-BF7E-3E6EDDD1E452}" destId="{20B16DCB-F23D-470E-8A04-F1CA4B1996D7}" srcOrd="0" destOrd="0" presId="urn:microsoft.com/office/officeart/2005/8/layout/vList5"/>
    <dgm:cxn modelId="{72EE4030-0682-4D81-8555-4DFCBBACC4E1}" srcId="{929D9A51-0100-412A-BAB2-55215C04D765}" destId="{E2ABE77A-5A0A-4BF7-8A8D-09AE947867C4}" srcOrd="0" destOrd="0" parTransId="{D47BDD05-83FB-4EC9-8E3A-908AD291F64C}" sibTransId="{E0A3407F-8DEB-4AA0-B835-6EABABE11528}"/>
    <dgm:cxn modelId="{EAA1B2D3-6DE8-47CA-AC8B-8D4CF9CFD3B1}" srcId="{BB6C0132-CD88-4D67-9BC2-314C665E4CBB}" destId="{07264516-75F8-4140-A21D-A322AA74EED8}" srcOrd="0" destOrd="0" parTransId="{868FA893-829A-4301-8A60-8DC3022F5E84}" sibTransId="{8D1888BA-1418-471D-89C4-55E9DD8E2509}"/>
    <dgm:cxn modelId="{E1A34C39-2FF8-45BA-917A-58657060DBE0}" type="presOf" srcId="{E2ABE77A-5A0A-4BF7-8A8D-09AE947867C4}" destId="{7F5433F6-2AEF-49C8-B216-31437C507F24}" srcOrd="0" destOrd="0" presId="urn:microsoft.com/office/officeart/2005/8/layout/vList5"/>
    <dgm:cxn modelId="{0CB93094-962B-4C30-8BF3-7A670940C766}" srcId="{54213231-68E7-4B4D-8465-5372E7233927}" destId="{4629ED4B-1111-4D30-9649-82DE1DD32072}" srcOrd="0" destOrd="0" parTransId="{088209F1-77B1-46B7-BC23-4F3DF2250F1D}" sibTransId="{F7670CDB-9CC5-49F4-8C07-5506567B5161}"/>
    <dgm:cxn modelId="{D39D85D9-923C-467B-AA8C-31619B1BF967}" type="presOf" srcId="{6194BA7E-7719-4DE5-B3C4-F05A682670FF}" destId="{75F70BF4-F286-4E99-8A5D-16D9B13C7A21}" srcOrd="0" destOrd="0" presId="urn:microsoft.com/office/officeart/2005/8/layout/vList5"/>
    <dgm:cxn modelId="{54AB0E19-5E63-4C71-B109-435933A19752}" type="presOf" srcId="{929D9A51-0100-412A-BAB2-55215C04D765}" destId="{3B09319C-6445-4B5B-925C-6B8058F7BA62}" srcOrd="0" destOrd="0" presId="urn:microsoft.com/office/officeart/2005/8/layout/vList5"/>
    <dgm:cxn modelId="{95A2FD4A-4525-4A9E-A6C1-603C44014057}" srcId="{50280B1A-DC13-4A4F-AC7B-3E3B66D8E0DE}" destId="{54213231-68E7-4B4D-8465-5372E7233927}" srcOrd="3" destOrd="0" parTransId="{046E52FA-62D4-4448-BFC0-42E4BB21C2E1}" sibTransId="{2708CE17-3BE6-4A9C-9B46-D2CE6DE7B0D7}"/>
    <dgm:cxn modelId="{ED06DB2E-7E27-4E57-B2DA-B76DDBE4590E}" srcId="{50280B1A-DC13-4A4F-AC7B-3E3B66D8E0DE}" destId="{929D9A51-0100-412A-BAB2-55215C04D765}" srcOrd="2" destOrd="0" parTransId="{8799D97F-9E23-47D7-89BB-0DDCC0B0BEB1}" sibTransId="{8D7EF4EC-347C-4CA3-951B-33B2853FEAE8}"/>
    <dgm:cxn modelId="{54D50B1F-60DA-48ED-8CED-3B3AA12F2D38}" type="presOf" srcId="{07264516-75F8-4140-A21D-A322AA74EED8}" destId="{85D206AF-7D76-4969-A7FF-A2220D592011}" srcOrd="0" destOrd="0" presId="urn:microsoft.com/office/officeart/2005/8/layout/vList5"/>
    <dgm:cxn modelId="{AA3FAD0D-5C5D-46F5-8043-C1FA3D267762}" type="presOf" srcId="{A4C2D459-26BB-4D86-AE7A-4D73B3477F41}" destId="{22E3B175-E677-4AA5-8DAC-A94864958E45}" srcOrd="0" destOrd="0" presId="urn:microsoft.com/office/officeart/2005/8/layout/vList5"/>
    <dgm:cxn modelId="{CEF2DE48-C864-4568-B38C-13D5E52F3D1D}" srcId="{50280B1A-DC13-4A4F-AC7B-3E3B66D8E0DE}" destId="{BB6C0132-CD88-4D67-9BC2-314C665E4CBB}" srcOrd="1" destOrd="0" parTransId="{3C3D67AF-7079-49CE-A915-4C9B93234AEC}" sibTransId="{2FB044B1-DC04-4B1D-A453-A3A015D79A57}"/>
    <dgm:cxn modelId="{9DCD23E7-A71E-4E6C-9164-DBD795DC81DF}" type="presOf" srcId="{54213231-68E7-4B4D-8465-5372E7233927}" destId="{3BA0C0E0-269B-49C0-A745-C2B9D912C520}" srcOrd="0" destOrd="0" presId="urn:microsoft.com/office/officeart/2005/8/layout/vList5"/>
    <dgm:cxn modelId="{D6C80D16-B9A3-429D-8E08-228BA6565C03}" type="presOf" srcId="{61DF3B52-CD8B-4765-A171-1DD28DD9BDB8}" destId="{91C76B76-4B90-481B-8228-B598CA00348C}" srcOrd="0" destOrd="0" presId="urn:microsoft.com/office/officeart/2005/8/layout/vList5"/>
    <dgm:cxn modelId="{7407BD3E-1CAC-408F-942C-E9F589CCD566}" type="presOf" srcId="{4629ED4B-1111-4D30-9649-82DE1DD32072}" destId="{6056A3CB-D4EB-412C-91B0-C168049B60E6}" srcOrd="0" destOrd="0" presId="urn:microsoft.com/office/officeart/2005/8/layout/vList5"/>
    <dgm:cxn modelId="{E2B558DB-F5F6-417C-8BC3-7FD494E7D6AD}" srcId="{50280B1A-DC13-4A4F-AC7B-3E3B66D8E0DE}" destId="{40BFDFDC-0184-465A-BF7E-3E6EDDD1E452}" srcOrd="4" destOrd="0" parTransId="{9675503D-9A27-436A-819E-72162063452C}" sibTransId="{4E87F9D0-2ECB-4C19-AF3B-04200654E4FA}"/>
    <dgm:cxn modelId="{3F3307DD-E3BE-4F6B-801D-7B534A472976}" type="presOf" srcId="{BB6C0132-CD88-4D67-9BC2-314C665E4CBB}" destId="{6153FC2F-C03A-4B1B-8D0A-1BB7CDD6459C}" srcOrd="0" destOrd="0" presId="urn:microsoft.com/office/officeart/2005/8/layout/vList5"/>
    <dgm:cxn modelId="{773D1E4A-54D6-4D16-957B-8B6E7096B807}" srcId="{A4C2D459-26BB-4D86-AE7A-4D73B3477F41}" destId="{61DF3B52-CD8B-4765-A171-1DD28DD9BDB8}" srcOrd="0" destOrd="0" parTransId="{22CB6F51-5B1B-493E-837A-DD50DFB01635}" sibTransId="{6F4C99F4-2380-4895-9F34-056F86D8C5F8}"/>
    <dgm:cxn modelId="{B8FEBF90-F719-4F36-A9B0-A2B6C26E35F0}" srcId="{50280B1A-DC13-4A4F-AC7B-3E3B66D8E0DE}" destId="{A4C2D459-26BB-4D86-AE7A-4D73B3477F41}" srcOrd="0" destOrd="0" parTransId="{906DFCDB-1E3B-4059-9A46-238C885FD7E9}" sibTransId="{EFED1B2D-D941-41A4-B02E-ABEA0B00750D}"/>
    <dgm:cxn modelId="{F52A60AF-2051-4F84-AF98-E9850761BE1E}" type="presOf" srcId="{50280B1A-DC13-4A4F-AC7B-3E3B66D8E0DE}" destId="{5DFF7590-E6C3-4A70-AD96-95EA2A0CDAF5}" srcOrd="0" destOrd="0" presId="urn:microsoft.com/office/officeart/2005/8/layout/vList5"/>
    <dgm:cxn modelId="{C7419630-9175-4773-A625-6F1F8D338C19}" type="presParOf" srcId="{5DFF7590-E6C3-4A70-AD96-95EA2A0CDAF5}" destId="{B3FCCD04-6BA1-45A3-9497-CBF52386A591}" srcOrd="0" destOrd="0" presId="urn:microsoft.com/office/officeart/2005/8/layout/vList5"/>
    <dgm:cxn modelId="{034730E8-17E0-4B2E-8231-83E0AA084642}" type="presParOf" srcId="{B3FCCD04-6BA1-45A3-9497-CBF52386A591}" destId="{22E3B175-E677-4AA5-8DAC-A94864958E45}" srcOrd="0" destOrd="0" presId="urn:microsoft.com/office/officeart/2005/8/layout/vList5"/>
    <dgm:cxn modelId="{9FDF7477-AFB4-478E-B0DB-550E1DC2889C}" type="presParOf" srcId="{B3FCCD04-6BA1-45A3-9497-CBF52386A591}" destId="{91C76B76-4B90-481B-8228-B598CA00348C}" srcOrd="1" destOrd="0" presId="urn:microsoft.com/office/officeart/2005/8/layout/vList5"/>
    <dgm:cxn modelId="{F09D6C69-50A0-449C-ADC9-D05324128AC9}" type="presParOf" srcId="{5DFF7590-E6C3-4A70-AD96-95EA2A0CDAF5}" destId="{B7A8D73D-6102-475B-8B57-0AFEF81D4459}" srcOrd="1" destOrd="0" presId="urn:microsoft.com/office/officeart/2005/8/layout/vList5"/>
    <dgm:cxn modelId="{15FE0A7C-88ED-4F9C-8913-AF2B2EDF447C}" type="presParOf" srcId="{5DFF7590-E6C3-4A70-AD96-95EA2A0CDAF5}" destId="{4180EE68-A82A-45A3-99A4-60214A2A44EC}" srcOrd="2" destOrd="0" presId="urn:microsoft.com/office/officeart/2005/8/layout/vList5"/>
    <dgm:cxn modelId="{1B255BCC-E704-46FD-8855-2E64154781E1}" type="presParOf" srcId="{4180EE68-A82A-45A3-99A4-60214A2A44EC}" destId="{6153FC2F-C03A-4B1B-8D0A-1BB7CDD6459C}" srcOrd="0" destOrd="0" presId="urn:microsoft.com/office/officeart/2005/8/layout/vList5"/>
    <dgm:cxn modelId="{8A3A58EA-E821-494F-85DB-38F6D2377CBD}" type="presParOf" srcId="{4180EE68-A82A-45A3-99A4-60214A2A44EC}" destId="{85D206AF-7D76-4969-A7FF-A2220D592011}" srcOrd="1" destOrd="0" presId="urn:microsoft.com/office/officeart/2005/8/layout/vList5"/>
    <dgm:cxn modelId="{91BFB642-0B99-4E30-AE87-63E62994C580}" type="presParOf" srcId="{5DFF7590-E6C3-4A70-AD96-95EA2A0CDAF5}" destId="{8567B7D5-253E-41FB-80CC-77B7BA509912}" srcOrd="3" destOrd="0" presId="urn:microsoft.com/office/officeart/2005/8/layout/vList5"/>
    <dgm:cxn modelId="{2E5EDF42-FA06-41B2-BB0D-B3F861C107A6}" type="presParOf" srcId="{5DFF7590-E6C3-4A70-AD96-95EA2A0CDAF5}" destId="{049F2055-5C57-49E2-9138-48B48C7F2E78}" srcOrd="4" destOrd="0" presId="urn:microsoft.com/office/officeart/2005/8/layout/vList5"/>
    <dgm:cxn modelId="{9F5293CE-A281-49F3-BED6-C6BEA49D56D3}" type="presParOf" srcId="{049F2055-5C57-49E2-9138-48B48C7F2E78}" destId="{3B09319C-6445-4B5B-925C-6B8058F7BA62}" srcOrd="0" destOrd="0" presId="urn:microsoft.com/office/officeart/2005/8/layout/vList5"/>
    <dgm:cxn modelId="{BA882956-0584-4A83-949D-EA9C1589066C}" type="presParOf" srcId="{049F2055-5C57-49E2-9138-48B48C7F2E78}" destId="{7F5433F6-2AEF-49C8-B216-31437C507F24}" srcOrd="1" destOrd="0" presId="urn:microsoft.com/office/officeart/2005/8/layout/vList5"/>
    <dgm:cxn modelId="{F3566790-4D68-4CAF-81B3-DA0491BE82A4}" type="presParOf" srcId="{5DFF7590-E6C3-4A70-AD96-95EA2A0CDAF5}" destId="{2E3D8AF5-370F-4F70-93DE-4EEF08ABDB0E}" srcOrd="5" destOrd="0" presId="urn:microsoft.com/office/officeart/2005/8/layout/vList5"/>
    <dgm:cxn modelId="{4726271A-E2A8-47D0-88CD-D2500DA6C743}" type="presParOf" srcId="{5DFF7590-E6C3-4A70-AD96-95EA2A0CDAF5}" destId="{D4A11A58-6BF3-4DA9-9C67-0ABC28C4C979}" srcOrd="6" destOrd="0" presId="urn:microsoft.com/office/officeart/2005/8/layout/vList5"/>
    <dgm:cxn modelId="{2B7119D4-0E88-4063-9083-51A57BA66783}" type="presParOf" srcId="{D4A11A58-6BF3-4DA9-9C67-0ABC28C4C979}" destId="{3BA0C0E0-269B-49C0-A745-C2B9D912C520}" srcOrd="0" destOrd="0" presId="urn:microsoft.com/office/officeart/2005/8/layout/vList5"/>
    <dgm:cxn modelId="{D278FE95-7F75-4044-8DA1-FBBBBCB40282}" type="presParOf" srcId="{D4A11A58-6BF3-4DA9-9C67-0ABC28C4C979}" destId="{6056A3CB-D4EB-412C-91B0-C168049B60E6}" srcOrd="1" destOrd="0" presId="urn:microsoft.com/office/officeart/2005/8/layout/vList5"/>
    <dgm:cxn modelId="{DDD900E6-545F-413B-8938-DF2792A9EA4B}" type="presParOf" srcId="{5DFF7590-E6C3-4A70-AD96-95EA2A0CDAF5}" destId="{145ACF9F-A154-4E60-A880-65D38C6EA935}" srcOrd="7" destOrd="0" presId="urn:microsoft.com/office/officeart/2005/8/layout/vList5"/>
    <dgm:cxn modelId="{27A68260-79F0-454C-B029-8D5588C0A267}" type="presParOf" srcId="{5DFF7590-E6C3-4A70-AD96-95EA2A0CDAF5}" destId="{5C7B5666-137C-4986-BAA1-84C65C19FD19}" srcOrd="8" destOrd="0" presId="urn:microsoft.com/office/officeart/2005/8/layout/vList5"/>
    <dgm:cxn modelId="{70F7763E-607F-4CF2-8DE2-2F56DC18DF04}" type="presParOf" srcId="{5C7B5666-137C-4986-BAA1-84C65C19FD19}" destId="{20B16DCB-F23D-470E-8A04-F1CA4B1996D7}" srcOrd="0" destOrd="0" presId="urn:microsoft.com/office/officeart/2005/8/layout/vList5"/>
    <dgm:cxn modelId="{64880E2A-E1C8-4BC4-8066-D2BE39B9A822}" type="presParOf" srcId="{5C7B5666-137C-4986-BAA1-84C65C19FD19}" destId="{75F70BF4-F286-4E99-8A5D-16D9B13C7A2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3B971C8-EFB7-4972-9F21-17351921BAD4}" type="doc">
      <dgm:prSet loTypeId="urn:microsoft.com/office/officeart/2005/8/layout/vList6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id-ID"/>
        </a:p>
      </dgm:t>
    </dgm:pt>
    <dgm:pt modelId="{26BC0CEA-EE36-4E9B-A822-CE17E48742FB}">
      <dgm:prSet phldrT="[Text]" custT="1"/>
      <dgm:spPr/>
      <dgm:t>
        <a:bodyPr/>
        <a:lstStyle/>
        <a:p>
          <a:r>
            <a:rPr lang="id-ID" sz="5400" dirty="0" smtClean="0"/>
            <a:t>Curah jantung</a:t>
          </a:r>
          <a:endParaRPr lang="id-ID" sz="5400" dirty="0"/>
        </a:p>
      </dgm:t>
    </dgm:pt>
    <dgm:pt modelId="{B02AC831-4DF6-4C12-8E63-AA70F0D0450E}" type="parTrans" cxnId="{1F4B3FA1-336C-4190-951B-591CCC813487}">
      <dgm:prSet/>
      <dgm:spPr/>
      <dgm:t>
        <a:bodyPr/>
        <a:lstStyle/>
        <a:p>
          <a:endParaRPr lang="id-ID"/>
        </a:p>
      </dgm:t>
    </dgm:pt>
    <dgm:pt modelId="{9A0B1F7F-E67D-4A52-892E-A3A5879A67E7}" type="sibTrans" cxnId="{1F4B3FA1-336C-4190-951B-591CCC813487}">
      <dgm:prSet/>
      <dgm:spPr/>
      <dgm:t>
        <a:bodyPr/>
        <a:lstStyle/>
        <a:p>
          <a:endParaRPr lang="id-ID"/>
        </a:p>
      </dgm:t>
    </dgm:pt>
    <dgm:pt modelId="{1188AAB7-6EF9-4B55-9FBB-D74E3DE65DDC}">
      <dgm:prSet phldrT="[Text]" custT="1"/>
      <dgm:spPr/>
      <dgm:t>
        <a:bodyPr/>
        <a:lstStyle/>
        <a:p>
          <a:r>
            <a:rPr lang="id-ID" sz="1800" dirty="0" smtClean="0"/>
            <a:t>Volume darah yang dipompakan dari jantung dalam 1 menit</a:t>
          </a:r>
          <a:endParaRPr lang="id-ID" sz="1800" dirty="0"/>
        </a:p>
      </dgm:t>
    </dgm:pt>
    <dgm:pt modelId="{E6724DB2-DFE7-4385-9C60-334E49D2E253}" type="parTrans" cxnId="{4D8E2872-8CE0-4661-BB0D-12E3B371D8D0}">
      <dgm:prSet/>
      <dgm:spPr/>
      <dgm:t>
        <a:bodyPr/>
        <a:lstStyle/>
        <a:p>
          <a:endParaRPr lang="id-ID"/>
        </a:p>
      </dgm:t>
    </dgm:pt>
    <dgm:pt modelId="{FB0D8740-5F77-4C44-BA73-A2E446819386}" type="sibTrans" cxnId="{4D8E2872-8CE0-4661-BB0D-12E3B371D8D0}">
      <dgm:prSet/>
      <dgm:spPr/>
      <dgm:t>
        <a:bodyPr/>
        <a:lstStyle/>
        <a:p>
          <a:endParaRPr lang="id-ID"/>
        </a:p>
      </dgm:t>
    </dgm:pt>
    <dgm:pt modelId="{3D72A424-21CD-4CD8-A677-B1283FA96872}">
      <dgm:prSet phldrT="[Text]" custT="1"/>
      <dgm:spPr/>
      <dgm:t>
        <a:bodyPr/>
        <a:lstStyle/>
        <a:p>
          <a:r>
            <a:rPr lang="id-ID" sz="1800" dirty="0" smtClean="0"/>
            <a:t>Curah jantung : perkalian antara jumlah volume darah dalam sekali pompa dan jumlah denyut jantung dalam 1 menit</a:t>
          </a:r>
          <a:endParaRPr lang="id-ID" sz="1800" dirty="0"/>
        </a:p>
      </dgm:t>
    </dgm:pt>
    <dgm:pt modelId="{8CFCC15D-65FA-47E3-BF65-B959944B9EFA}" type="parTrans" cxnId="{09A4D072-C9BB-41F1-A135-756633B23D61}">
      <dgm:prSet/>
      <dgm:spPr/>
      <dgm:t>
        <a:bodyPr/>
        <a:lstStyle/>
        <a:p>
          <a:endParaRPr lang="id-ID"/>
        </a:p>
      </dgm:t>
    </dgm:pt>
    <dgm:pt modelId="{9AD0BD89-CD19-47DA-99CF-B44778CBCBD8}" type="sibTrans" cxnId="{09A4D072-C9BB-41F1-A135-756633B23D61}">
      <dgm:prSet/>
      <dgm:spPr/>
      <dgm:t>
        <a:bodyPr/>
        <a:lstStyle/>
        <a:p>
          <a:endParaRPr lang="id-ID"/>
        </a:p>
      </dgm:t>
    </dgm:pt>
    <dgm:pt modelId="{31AD85ED-4C25-4EB1-874E-3CC0723723C1}">
      <dgm:prSet phldrT="[Text]" custT="1"/>
      <dgm:spPr/>
      <dgm:t>
        <a:bodyPr/>
        <a:lstStyle/>
        <a:p>
          <a:r>
            <a:rPr lang="id-ID" sz="5400" dirty="0" smtClean="0"/>
            <a:t>Tahanan Perifer</a:t>
          </a:r>
          <a:endParaRPr lang="id-ID" sz="5400" dirty="0"/>
        </a:p>
      </dgm:t>
    </dgm:pt>
    <dgm:pt modelId="{8BF18685-753C-4B11-8530-D6077DA1D0FE}" type="parTrans" cxnId="{0BF5F452-587E-4769-9E1E-FDB5206BFDA1}">
      <dgm:prSet/>
      <dgm:spPr/>
      <dgm:t>
        <a:bodyPr/>
        <a:lstStyle/>
        <a:p>
          <a:endParaRPr lang="id-ID"/>
        </a:p>
      </dgm:t>
    </dgm:pt>
    <dgm:pt modelId="{AC3A8C34-CF97-4D38-BD10-B1719B6A05AA}" type="sibTrans" cxnId="{0BF5F452-587E-4769-9E1E-FDB5206BFDA1}">
      <dgm:prSet/>
      <dgm:spPr/>
      <dgm:t>
        <a:bodyPr/>
        <a:lstStyle/>
        <a:p>
          <a:endParaRPr lang="id-ID"/>
        </a:p>
      </dgm:t>
    </dgm:pt>
    <dgm:pt modelId="{F191AAF2-F183-438D-A077-ABD3D640B35D}">
      <dgm:prSet phldrT="[Text]" custT="1"/>
      <dgm:spPr/>
      <dgm:t>
        <a:bodyPr/>
        <a:lstStyle/>
        <a:p>
          <a:r>
            <a:rPr lang="id-ID" sz="1600" dirty="0" smtClean="0"/>
            <a:t>Darah beredar melalui arteri, arteriola, pembuluh kapiler, venula dan vena</a:t>
          </a:r>
          <a:endParaRPr lang="id-ID" sz="1600" dirty="0"/>
        </a:p>
      </dgm:t>
    </dgm:pt>
    <dgm:pt modelId="{4A3F4E01-4064-4E69-9DEA-188CA360AB2E}" type="parTrans" cxnId="{C2936861-BF11-4176-A05A-369DEAC07773}">
      <dgm:prSet/>
      <dgm:spPr/>
      <dgm:t>
        <a:bodyPr/>
        <a:lstStyle/>
        <a:p>
          <a:endParaRPr lang="id-ID"/>
        </a:p>
      </dgm:t>
    </dgm:pt>
    <dgm:pt modelId="{371449CA-BD39-4073-965D-CBBC123349F2}" type="sibTrans" cxnId="{C2936861-BF11-4176-A05A-369DEAC07773}">
      <dgm:prSet/>
      <dgm:spPr/>
      <dgm:t>
        <a:bodyPr/>
        <a:lstStyle/>
        <a:p>
          <a:endParaRPr lang="id-ID"/>
        </a:p>
      </dgm:t>
    </dgm:pt>
    <dgm:pt modelId="{E2F198DA-6B14-4DFA-BFE9-2F84619F06CD}">
      <dgm:prSet phldrT="[Text]" custT="1"/>
      <dgm:spPr/>
      <dgm:t>
        <a:bodyPr/>
        <a:lstStyle/>
        <a:p>
          <a:r>
            <a:rPr lang="id-ID" sz="1600" dirty="0" smtClean="0"/>
            <a:t>Semakin kecil lubang pembuuh darah, tahanan akan semakin besar</a:t>
          </a:r>
          <a:endParaRPr lang="id-ID" sz="1600" dirty="0"/>
        </a:p>
      </dgm:t>
    </dgm:pt>
    <dgm:pt modelId="{5317BC28-AD11-48AF-9A01-5540411CE0AD}" type="parTrans" cxnId="{BB445D8A-368E-47F9-BBEA-D131BAD606C1}">
      <dgm:prSet/>
      <dgm:spPr/>
      <dgm:t>
        <a:bodyPr/>
        <a:lstStyle/>
        <a:p>
          <a:endParaRPr lang="id-ID"/>
        </a:p>
      </dgm:t>
    </dgm:pt>
    <dgm:pt modelId="{C3B192A3-3963-410E-AAD6-9C85115D8D12}" type="sibTrans" cxnId="{BB445D8A-368E-47F9-BBEA-D131BAD606C1}">
      <dgm:prSet/>
      <dgm:spPr/>
      <dgm:t>
        <a:bodyPr/>
        <a:lstStyle/>
        <a:p>
          <a:endParaRPr lang="id-ID"/>
        </a:p>
      </dgm:t>
    </dgm:pt>
    <dgm:pt modelId="{24B58104-DA74-4E9C-A756-3B8A7C4CA996}">
      <dgm:prSet phldrT="[Text]" custT="1"/>
      <dgm:spPr/>
      <dgm:t>
        <a:bodyPr/>
        <a:lstStyle/>
        <a:p>
          <a:r>
            <a:rPr lang="id-ID" sz="1800" dirty="0" smtClean="0"/>
            <a:t>Tekanan darah bergantung dari curah jantung dan tahanan perifer</a:t>
          </a:r>
          <a:endParaRPr lang="id-ID" sz="1800" dirty="0"/>
        </a:p>
      </dgm:t>
    </dgm:pt>
    <dgm:pt modelId="{684E740F-10E3-44DE-A8AF-47BC02748AFD}" type="parTrans" cxnId="{88DD4234-7A8C-4136-9B27-F0F845F7EC04}">
      <dgm:prSet/>
      <dgm:spPr/>
      <dgm:t>
        <a:bodyPr/>
        <a:lstStyle/>
        <a:p>
          <a:endParaRPr lang="id-ID"/>
        </a:p>
      </dgm:t>
    </dgm:pt>
    <dgm:pt modelId="{75D9A683-FB06-41A5-99C3-CD9B8105C2A0}" type="sibTrans" cxnId="{88DD4234-7A8C-4136-9B27-F0F845F7EC04}">
      <dgm:prSet/>
      <dgm:spPr/>
      <dgm:t>
        <a:bodyPr/>
        <a:lstStyle/>
        <a:p>
          <a:endParaRPr lang="id-ID"/>
        </a:p>
      </dgm:t>
    </dgm:pt>
    <dgm:pt modelId="{C9F8FB79-F5F4-469E-99A6-1FE41CD3BAA6}">
      <dgm:prSet phldrT="[Text]" custT="1"/>
      <dgm:spPr/>
      <dgm:t>
        <a:bodyPr/>
        <a:lstStyle/>
        <a:p>
          <a:r>
            <a:rPr lang="id-ID" sz="1600" dirty="0" smtClean="0"/>
            <a:t>Normalnya arteri dan arteriola akan tetap dalam kondisi konstriksi untuk mempertahankan volume aliran darah supaya tetap sama</a:t>
          </a:r>
          <a:endParaRPr lang="id-ID" sz="1600" dirty="0"/>
        </a:p>
      </dgm:t>
    </dgm:pt>
    <dgm:pt modelId="{C730EDE3-8CFA-4C80-A7CA-C3D163CD1FF5}" type="parTrans" cxnId="{C50AF377-9EA9-40B5-A060-A84D3ED6C877}">
      <dgm:prSet/>
      <dgm:spPr/>
      <dgm:t>
        <a:bodyPr/>
        <a:lstStyle/>
        <a:p>
          <a:endParaRPr lang="id-ID"/>
        </a:p>
      </dgm:t>
    </dgm:pt>
    <dgm:pt modelId="{9AF38858-5DDD-4414-88AC-7AD32CDEF4FD}" type="sibTrans" cxnId="{C50AF377-9EA9-40B5-A060-A84D3ED6C877}">
      <dgm:prSet/>
      <dgm:spPr/>
      <dgm:t>
        <a:bodyPr/>
        <a:lstStyle/>
        <a:p>
          <a:endParaRPr lang="id-ID"/>
        </a:p>
      </dgm:t>
    </dgm:pt>
    <dgm:pt modelId="{D2A9CD89-DB6A-4945-ADF6-06CC1C688B1B}">
      <dgm:prSet phldrT="[Text]" custT="1"/>
      <dgm:spPr/>
      <dgm:t>
        <a:bodyPr/>
        <a:lstStyle/>
        <a:p>
          <a:r>
            <a:rPr lang="id-ID" sz="1600" dirty="0" smtClean="0"/>
            <a:t>Saat tahanan meningkat, tekanan darah arteri juga meningkat</a:t>
          </a:r>
          <a:endParaRPr lang="id-ID" sz="1600" dirty="0"/>
        </a:p>
      </dgm:t>
    </dgm:pt>
    <dgm:pt modelId="{1C2E1CB1-7568-4293-9AF9-86DA9E5F0616}" type="parTrans" cxnId="{E550DBCE-3518-4752-91ED-83B1F617A346}">
      <dgm:prSet/>
      <dgm:spPr/>
      <dgm:t>
        <a:bodyPr/>
        <a:lstStyle/>
        <a:p>
          <a:endParaRPr lang="id-ID"/>
        </a:p>
      </dgm:t>
    </dgm:pt>
    <dgm:pt modelId="{C9BB544E-ED71-4498-BD41-0961519F582D}" type="sibTrans" cxnId="{E550DBCE-3518-4752-91ED-83B1F617A346}">
      <dgm:prSet/>
      <dgm:spPr/>
      <dgm:t>
        <a:bodyPr/>
        <a:lstStyle/>
        <a:p>
          <a:endParaRPr lang="id-ID"/>
        </a:p>
      </dgm:t>
    </dgm:pt>
    <dgm:pt modelId="{102FDA5B-BF0C-4D38-BE9F-24F5BF4F0EB1}">
      <dgm:prSet phldrT="[Text]" custT="1"/>
      <dgm:spPr/>
      <dgm:t>
        <a:bodyPr/>
        <a:lstStyle/>
        <a:p>
          <a:r>
            <a:rPr lang="id-ID" sz="1600" dirty="0" smtClean="0"/>
            <a:t>Saat pembuluh darah relaksasi dan tahanan menurun, tekanan darah akan turun</a:t>
          </a:r>
          <a:endParaRPr lang="id-ID" sz="1600" dirty="0"/>
        </a:p>
      </dgm:t>
    </dgm:pt>
    <dgm:pt modelId="{B6F7F44C-6528-4F0F-A178-B3329F2AFE54}" type="parTrans" cxnId="{3BD2F71A-82C4-4B29-B9C1-354BE66B3610}">
      <dgm:prSet/>
      <dgm:spPr/>
      <dgm:t>
        <a:bodyPr/>
        <a:lstStyle/>
        <a:p>
          <a:endParaRPr lang="id-ID"/>
        </a:p>
      </dgm:t>
    </dgm:pt>
    <dgm:pt modelId="{BF01F991-8D68-4810-B996-ED02238AB9AA}" type="sibTrans" cxnId="{3BD2F71A-82C4-4B29-B9C1-354BE66B3610}">
      <dgm:prSet/>
      <dgm:spPr/>
      <dgm:t>
        <a:bodyPr/>
        <a:lstStyle/>
        <a:p>
          <a:endParaRPr lang="id-ID"/>
        </a:p>
      </dgm:t>
    </dgm:pt>
    <dgm:pt modelId="{EBC61C47-FDC8-4A62-96C2-738565A9409D}" type="pres">
      <dgm:prSet presAssocID="{D3B971C8-EFB7-4972-9F21-17351921BAD4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id-ID"/>
        </a:p>
      </dgm:t>
    </dgm:pt>
    <dgm:pt modelId="{7BC7E786-3B41-4CD5-8D7B-6AF3B1BD155C}" type="pres">
      <dgm:prSet presAssocID="{26BC0CEA-EE36-4E9B-A822-CE17E48742FB}" presName="linNode" presStyleCnt="0"/>
      <dgm:spPr/>
    </dgm:pt>
    <dgm:pt modelId="{AA29ACAA-3C71-45AC-BB3B-1F675E011D04}" type="pres">
      <dgm:prSet presAssocID="{26BC0CEA-EE36-4E9B-A822-CE17E48742FB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1B8FC78-7585-4412-982C-06BC7BC074A6}" type="pres">
      <dgm:prSet presAssocID="{26BC0CEA-EE36-4E9B-A822-CE17E48742FB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723CDED-01F6-4A15-895B-DFB23038E33C}" type="pres">
      <dgm:prSet presAssocID="{9A0B1F7F-E67D-4A52-892E-A3A5879A67E7}" presName="spacing" presStyleCnt="0"/>
      <dgm:spPr/>
    </dgm:pt>
    <dgm:pt modelId="{04EACADE-FAE5-46C0-91CF-EAA523A20B81}" type="pres">
      <dgm:prSet presAssocID="{31AD85ED-4C25-4EB1-874E-3CC0723723C1}" presName="linNode" presStyleCnt="0"/>
      <dgm:spPr/>
    </dgm:pt>
    <dgm:pt modelId="{E3FECE18-E800-4B74-B286-6C3BE874693D}" type="pres">
      <dgm:prSet presAssocID="{31AD85ED-4C25-4EB1-874E-3CC0723723C1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CB381D2-A2C8-47E4-86D2-4B1F597D5C79}" type="pres">
      <dgm:prSet presAssocID="{31AD85ED-4C25-4EB1-874E-3CC0723723C1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C2936861-BF11-4176-A05A-369DEAC07773}" srcId="{31AD85ED-4C25-4EB1-874E-3CC0723723C1}" destId="{F191AAF2-F183-438D-A077-ABD3D640B35D}" srcOrd="0" destOrd="0" parTransId="{4A3F4E01-4064-4E69-9DEA-188CA360AB2E}" sibTransId="{371449CA-BD39-4073-965D-CBBC123349F2}"/>
    <dgm:cxn modelId="{1F4B3FA1-336C-4190-951B-591CCC813487}" srcId="{D3B971C8-EFB7-4972-9F21-17351921BAD4}" destId="{26BC0CEA-EE36-4E9B-A822-CE17E48742FB}" srcOrd="0" destOrd="0" parTransId="{B02AC831-4DF6-4C12-8E63-AA70F0D0450E}" sibTransId="{9A0B1F7F-E67D-4A52-892E-A3A5879A67E7}"/>
    <dgm:cxn modelId="{E8E57D4B-7B6E-4B70-A650-CF1A169E14A1}" type="presOf" srcId="{26BC0CEA-EE36-4E9B-A822-CE17E48742FB}" destId="{AA29ACAA-3C71-45AC-BB3B-1F675E011D04}" srcOrd="0" destOrd="0" presId="urn:microsoft.com/office/officeart/2005/8/layout/vList6"/>
    <dgm:cxn modelId="{AD23211D-EC54-4902-A993-53E98A9489A7}" type="presOf" srcId="{C9F8FB79-F5F4-469E-99A6-1FE41CD3BAA6}" destId="{FCB381D2-A2C8-47E4-86D2-4B1F597D5C79}" srcOrd="0" destOrd="1" presId="urn:microsoft.com/office/officeart/2005/8/layout/vList6"/>
    <dgm:cxn modelId="{026FD02B-9206-4F95-9E2C-BF95F3C8BDC1}" type="presOf" srcId="{31AD85ED-4C25-4EB1-874E-3CC0723723C1}" destId="{E3FECE18-E800-4B74-B286-6C3BE874693D}" srcOrd="0" destOrd="0" presId="urn:microsoft.com/office/officeart/2005/8/layout/vList6"/>
    <dgm:cxn modelId="{3344A78A-0E52-47C1-9793-7D0B5D5AECFE}" type="presOf" srcId="{1188AAB7-6EF9-4B55-9FBB-D74E3DE65DDC}" destId="{41B8FC78-7585-4412-982C-06BC7BC074A6}" srcOrd="0" destOrd="0" presId="urn:microsoft.com/office/officeart/2005/8/layout/vList6"/>
    <dgm:cxn modelId="{0BF5F452-587E-4769-9E1E-FDB5206BFDA1}" srcId="{D3B971C8-EFB7-4972-9F21-17351921BAD4}" destId="{31AD85ED-4C25-4EB1-874E-3CC0723723C1}" srcOrd="1" destOrd="0" parTransId="{8BF18685-753C-4B11-8530-D6077DA1D0FE}" sibTransId="{AC3A8C34-CF97-4D38-BD10-B1719B6A05AA}"/>
    <dgm:cxn modelId="{26CEC567-BA6E-4361-BFB1-A8450F37632A}" type="presOf" srcId="{D3B971C8-EFB7-4972-9F21-17351921BAD4}" destId="{EBC61C47-FDC8-4A62-96C2-738565A9409D}" srcOrd="0" destOrd="0" presId="urn:microsoft.com/office/officeart/2005/8/layout/vList6"/>
    <dgm:cxn modelId="{88DD4234-7A8C-4136-9B27-F0F845F7EC04}" srcId="{26BC0CEA-EE36-4E9B-A822-CE17E48742FB}" destId="{24B58104-DA74-4E9C-A756-3B8A7C4CA996}" srcOrd="2" destOrd="0" parTransId="{684E740F-10E3-44DE-A8AF-47BC02748AFD}" sibTransId="{75D9A683-FB06-41A5-99C3-CD9B8105C2A0}"/>
    <dgm:cxn modelId="{BB445D8A-368E-47F9-BBEA-D131BAD606C1}" srcId="{31AD85ED-4C25-4EB1-874E-3CC0723723C1}" destId="{E2F198DA-6B14-4DFA-BFE9-2F84619F06CD}" srcOrd="2" destOrd="0" parTransId="{5317BC28-AD11-48AF-9A01-5540411CE0AD}" sibTransId="{C3B192A3-3963-410E-AAD6-9C85115D8D12}"/>
    <dgm:cxn modelId="{03F2395C-EEAD-4EB9-86B8-268778EFD4F8}" type="presOf" srcId="{D2A9CD89-DB6A-4945-ADF6-06CC1C688B1B}" destId="{FCB381D2-A2C8-47E4-86D2-4B1F597D5C79}" srcOrd="0" destOrd="3" presId="urn:microsoft.com/office/officeart/2005/8/layout/vList6"/>
    <dgm:cxn modelId="{E550DBCE-3518-4752-91ED-83B1F617A346}" srcId="{31AD85ED-4C25-4EB1-874E-3CC0723723C1}" destId="{D2A9CD89-DB6A-4945-ADF6-06CC1C688B1B}" srcOrd="3" destOrd="0" parTransId="{1C2E1CB1-7568-4293-9AF9-86DA9E5F0616}" sibTransId="{C9BB544E-ED71-4498-BD41-0961519F582D}"/>
    <dgm:cxn modelId="{C69363B7-0759-4D41-BA81-FC1F5605CD65}" type="presOf" srcId="{E2F198DA-6B14-4DFA-BFE9-2F84619F06CD}" destId="{FCB381D2-A2C8-47E4-86D2-4B1F597D5C79}" srcOrd="0" destOrd="2" presId="urn:microsoft.com/office/officeart/2005/8/layout/vList6"/>
    <dgm:cxn modelId="{09A4D072-C9BB-41F1-A135-756633B23D61}" srcId="{26BC0CEA-EE36-4E9B-A822-CE17E48742FB}" destId="{3D72A424-21CD-4CD8-A677-B1283FA96872}" srcOrd="1" destOrd="0" parTransId="{8CFCC15D-65FA-47E3-BF65-B959944B9EFA}" sibTransId="{9AD0BD89-CD19-47DA-99CF-B44778CBCBD8}"/>
    <dgm:cxn modelId="{3BD2F71A-82C4-4B29-B9C1-354BE66B3610}" srcId="{31AD85ED-4C25-4EB1-874E-3CC0723723C1}" destId="{102FDA5B-BF0C-4D38-BE9F-24F5BF4F0EB1}" srcOrd="4" destOrd="0" parTransId="{B6F7F44C-6528-4F0F-A178-B3329F2AFE54}" sibTransId="{BF01F991-8D68-4810-B996-ED02238AB9AA}"/>
    <dgm:cxn modelId="{4D8E2872-8CE0-4661-BB0D-12E3B371D8D0}" srcId="{26BC0CEA-EE36-4E9B-A822-CE17E48742FB}" destId="{1188AAB7-6EF9-4B55-9FBB-D74E3DE65DDC}" srcOrd="0" destOrd="0" parTransId="{E6724DB2-DFE7-4385-9C60-334E49D2E253}" sibTransId="{FB0D8740-5F77-4C44-BA73-A2E446819386}"/>
    <dgm:cxn modelId="{C50AF377-9EA9-40B5-A060-A84D3ED6C877}" srcId="{31AD85ED-4C25-4EB1-874E-3CC0723723C1}" destId="{C9F8FB79-F5F4-469E-99A6-1FE41CD3BAA6}" srcOrd="1" destOrd="0" parTransId="{C730EDE3-8CFA-4C80-A7CA-C3D163CD1FF5}" sibTransId="{9AF38858-5DDD-4414-88AC-7AD32CDEF4FD}"/>
    <dgm:cxn modelId="{43AF5E64-D1F7-47E1-8BC0-C8B3BECEF7FF}" type="presOf" srcId="{102FDA5B-BF0C-4D38-BE9F-24F5BF4F0EB1}" destId="{FCB381D2-A2C8-47E4-86D2-4B1F597D5C79}" srcOrd="0" destOrd="4" presId="urn:microsoft.com/office/officeart/2005/8/layout/vList6"/>
    <dgm:cxn modelId="{82DC248E-FD1F-467A-8731-C3718E4827C3}" type="presOf" srcId="{F191AAF2-F183-438D-A077-ABD3D640B35D}" destId="{FCB381D2-A2C8-47E4-86D2-4B1F597D5C79}" srcOrd="0" destOrd="0" presId="urn:microsoft.com/office/officeart/2005/8/layout/vList6"/>
    <dgm:cxn modelId="{244C5A76-3220-43B0-AFBC-7C9533BA454B}" type="presOf" srcId="{24B58104-DA74-4E9C-A756-3B8A7C4CA996}" destId="{41B8FC78-7585-4412-982C-06BC7BC074A6}" srcOrd="0" destOrd="2" presId="urn:microsoft.com/office/officeart/2005/8/layout/vList6"/>
    <dgm:cxn modelId="{029640E7-DA7A-4360-BEBA-9A2E78413FF3}" type="presOf" srcId="{3D72A424-21CD-4CD8-A677-B1283FA96872}" destId="{41B8FC78-7585-4412-982C-06BC7BC074A6}" srcOrd="0" destOrd="1" presId="urn:microsoft.com/office/officeart/2005/8/layout/vList6"/>
    <dgm:cxn modelId="{0703F85A-628E-4D50-A859-73E9F901D9B0}" type="presParOf" srcId="{EBC61C47-FDC8-4A62-96C2-738565A9409D}" destId="{7BC7E786-3B41-4CD5-8D7B-6AF3B1BD155C}" srcOrd="0" destOrd="0" presId="urn:microsoft.com/office/officeart/2005/8/layout/vList6"/>
    <dgm:cxn modelId="{C9749738-1332-4A27-8711-C0629281CA91}" type="presParOf" srcId="{7BC7E786-3B41-4CD5-8D7B-6AF3B1BD155C}" destId="{AA29ACAA-3C71-45AC-BB3B-1F675E011D04}" srcOrd="0" destOrd="0" presId="urn:microsoft.com/office/officeart/2005/8/layout/vList6"/>
    <dgm:cxn modelId="{0ECE756C-8E52-4172-A741-0BB6ED45E1B4}" type="presParOf" srcId="{7BC7E786-3B41-4CD5-8D7B-6AF3B1BD155C}" destId="{41B8FC78-7585-4412-982C-06BC7BC074A6}" srcOrd="1" destOrd="0" presId="urn:microsoft.com/office/officeart/2005/8/layout/vList6"/>
    <dgm:cxn modelId="{CA626D2C-69E0-4A5E-B928-7DF3342A1C35}" type="presParOf" srcId="{EBC61C47-FDC8-4A62-96C2-738565A9409D}" destId="{1723CDED-01F6-4A15-895B-DFB23038E33C}" srcOrd="1" destOrd="0" presId="urn:microsoft.com/office/officeart/2005/8/layout/vList6"/>
    <dgm:cxn modelId="{A78C2445-8638-4AB0-A6ED-E28E9BB42AAA}" type="presParOf" srcId="{EBC61C47-FDC8-4A62-96C2-738565A9409D}" destId="{04EACADE-FAE5-46C0-91CF-EAA523A20B81}" srcOrd="2" destOrd="0" presId="urn:microsoft.com/office/officeart/2005/8/layout/vList6"/>
    <dgm:cxn modelId="{5718DDA1-0AF2-49D6-B8E8-AC2F61C85A14}" type="presParOf" srcId="{04EACADE-FAE5-46C0-91CF-EAA523A20B81}" destId="{E3FECE18-E800-4B74-B286-6C3BE874693D}" srcOrd="0" destOrd="0" presId="urn:microsoft.com/office/officeart/2005/8/layout/vList6"/>
    <dgm:cxn modelId="{66A3E279-D6C2-4BE5-A72B-64C30CC0892B}" type="presParOf" srcId="{04EACADE-FAE5-46C0-91CF-EAA523A20B81}" destId="{FCB381D2-A2C8-47E4-86D2-4B1F597D5C79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B151511-745F-44A1-9D96-D0C30AEF8EA1}" type="doc">
      <dgm:prSet loTypeId="urn:microsoft.com/office/officeart/2005/8/layout/vList6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id-ID"/>
        </a:p>
      </dgm:t>
    </dgm:pt>
    <dgm:pt modelId="{F4A4666B-A072-49F5-98BD-4DB3DAAC0BCA}">
      <dgm:prSet phldrT="[Text]"/>
      <dgm:spPr/>
      <dgm:t>
        <a:bodyPr/>
        <a:lstStyle/>
        <a:p>
          <a:r>
            <a:rPr lang="id-ID" dirty="0" smtClean="0"/>
            <a:t>Volume darah</a:t>
          </a:r>
          <a:endParaRPr lang="id-ID" dirty="0"/>
        </a:p>
      </dgm:t>
    </dgm:pt>
    <dgm:pt modelId="{291F7D42-8542-46BA-93F3-CA0234FF2616}" type="parTrans" cxnId="{64FB5589-91B8-45D2-BC68-1FF0789FA7A6}">
      <dgm:prSet/>
      <dgm:spPr/>
      <dgm:t>
        <a:bodyPr/>
        <a:lstStyle/>
        <a:p>
          <a:endParaRPr lang="id-ID"/>
        </a:p>
      </dgm:t>
    </dgm:pt>
    <dgm:pt modelId="{C3EEB9B8-D4C4-4070-B0B3-ADC93E3AB00B}" type="sibTrans" cxnId="{64FB5589-91B8-45D2-BC68-1FF0789FA7A6}">
      <dgm:prSet/>
      <dgm:spPr/>
      <dgm:t>
        <a:bodyPr/>
        <a:lstStyle/>
        <a:p>
          <a:endParaRPr lang="id-ID"/>
        </a:p>
      </dgm:t>
    </dgm:pt>
    <dgm:pt modelId="{9DDF3135-68FF-47B3-B0DB-A4C00017A2FB}">
      <dgm:prSet phldrT="[Text]" custT="1"/>
      <dgm:spPr/>
      <dgm:t>
        <a:bodyPr/>
        <a:lstStyle/>
        <a:p>
          <a:r>
            <a:rPr lang="id-ID" sz="1800" dirty="0" smtClean="0"/>
            <a:t>Volume darah yang berdar dalam tubuh mempengaruhi tekanan darah</a:t>
          </a:r>
          <a:endParaRPr lang="id-ID" sz="1800" dirty="0"/>
        </a:p>
      </dgm:t>
    </dgm:pt>
    <dgm:pt modelId="{79921D5A-36AC-44A4-A629-FE7BC384608C}" type="parTrans" cxnId="{14173AD3-FDE4-487C-9629-AF3AFD499715}">
      <dgm:prSet/>
      <dgm:spPr/>
      <dgm:t>
        <a:bodyPr/>
        <a:lstStyle/>
        <a:p>
          <a:endParaRPr lang="id-ID"/>
        </a:p>
      </dgm:t>
    </dgm:pt>
    <dgm:pt modelId="{17CD226B-B086-4FDA-A94C-E9F45975FE15}" type="sibTrans" cxnId="{14173AD3-FDE4-487C-9629-AF3AFD499715}">
      <dgm:prSet/>
      <dgm:spPr/>
      <dgm:t>
        <a:bodyPr/>
        <a:lstStyle/>
        <a:p>
          <a:endParaRPr lang="id-ID"/>
        </a:p>
      </dgm:t>
    </dgm:pt>
    <dgm:pt modelId="{88513118-261B-44EF-8EE4-9267BB3CBABD}">
      <dgm:prSet phldrT="[Text]" custT="1"/>
      <dgm:spPr/>
      <dgm:t>
        <a:bodyPr/>
        <a:lstStyle/>
        <a:p>
          <a:r>
            <a:rPr lang="id-ID" sz="1800" dirty="0" smtClean="0"/>
            <a:t>Jika volume darah meningkat, tekanan terhadap dinding arteri akan meningkat sehingga tekanan darah </a:t>
          </a:r>
          <a:endParaRPr lang="id-ID" sz="1800" dirty="0"/>
        </a:p>
      </dgm:t>
    </dgm:pt>
    <dgm:pt modelId="{43327DBC-69A1-4ABE-8BAB-CEB157AC8EE8}" type="parTrans" cxnId="{947FB896-F5D0-4B67-AA84-23159F04B138}">
      <dgm:prSet/>
      <dgm:spPr/>
      <dgm:t>
        <a:bodyPr/>
        <a:lstStyle/>
        <a:p>
          <a:endParaRPr lang="id-ID"/>
        </a:p>
      </dgm:t>
    </dgm:pt>
    <dgm:pt modelId="{6710CCC4-C278-4331-B1B3-346A9FF6394D}" type="sibTrans" cxnId="{947FB896-F5D0-4B67-AA84-23159F04B138}">
      <dgm:prSet/>
      <dgm:spPr/>
      <dgm:t>
        <a:bodyPr/>
        <a:lstStyle/>
        <a:p>
          <a:endParaRPr lang="id-ID"/>
        </a:p>
      </dgm:t>
    </dgm:pt>
    <dgm:pt modelId="{24A2BAEF-81D3-4A5B-8272-88F2C27AC973}">
      <dgm:prSet phldrT="[Text]"/>
      <dgm:spPr/>
      <dgm:t>
        <a:bodyPr/>
        <a:lstStyle/>
        <a:p>
          <a:r>
            <a:rPr lang="id-ID" dirty="0" smtClean="0"/>
            <a:t>Viskositas Darah</a:t>
          </a:r>
          <a:endParaRPr lang="id-ID" dirty="0"/>
        </a:p>
      </dgm:t>
    </dgm:pt>
    <dgm:pt modelId="{7419B4D4-0FCE-4526-B2D1-D33B769C36C1}" type="parTrans" cxnId="{351AC733-23A9-4836-9764-DD2E4F07C810}">
      <dgm:prSet/>
      <dgm:spPr/>
      <dgm:t>
        <a:bodyPr/>
        <a:lstStyle/>
        <a:p>
          <a:endParaRPr lang="id-ID"/>
        </a:p>
      </dgm:t>
    </dgm:pt>
    <dgm:pt modelId="{19E5E7CB-4551-45F5-8C80-A063DC14245B}" type="sibTrans" cxnId="{351AC733-23A9-4836-9764-DD2E4F07C810}">
      <dgm:prSet/>
      <dgm:spPr/>
      <dgm:t>
        <a:bodyPr/>
        <a:lstStyle/>
        <a:p>
          <a:endParaRPr lang="id-ID"/>
        </a:p>
      </dgm:t>
    </dgm:pt>
    <dgm:pt modelId="{337A56B5-EE54-46F2-9504-8B53D889D1FA}">
      <dgm:prSet phldrT="[Text]" custT="1"/>
      <dgm:spPr/>
      <dgm:t>
        <a:bodyPr/>
        <a:lstStyle/>
        <a:p>
          <a:r>
            <a:rPr lang="id-ID" sz="1800" dirty="0" smtClean="0"/>
            <a:t>Viskositas &gt;&gt; kekentalan</a:t>
          </a:r>
          <a:endParaRPr lang="id-ID" sz="1800" dirty="0"/>
        </a:p>
      </dgm:t>
    </dgm:pt>
    <dgm:pt modelId="{46EE31D7-9D4F-4D55-AA94-C1E2F7C8FDB9}" type="parTrans" cxnId="{554EA781-35EF-4530-8E81-E482CAE4DF8A}">
      <dgm:prSet/>
      <dgm:spPr/>
      <dgm:t>
        <a:bodyPr/>
        <a:lstStyle/>
        <a:p>
          <a:endParaRPr lang="id-ID"/>
        </a:p>
      </dgm:t>
    </dgm:pt>
    <dgm:pt modelId="{973A0643-4182-4E30-8ABD-0F98C649FA66}" type="sibTrans" cxnId="{554EA781-35EF-4530-8E81-E482CAE4DF8A}">
      <dgm:prSet/>
      <dgm:spPr/>
      <dgm:t>
        <a:bodyPr/>
        <a:lstStyle/>
        <a:p>
          <a:endParaRPr lang="id-ID"/>
        </a:p>
      </dgm:t>
    </dgm:pt>
    <dgm:pt modelId="{EAB8E276-CBD3-4A02-A283-56FA3D3FBF3C}">
      <dgm:prSet phldrT="[Text]" custT="1"/>
      <dgm:spPr/>
      <dgm:t>
        <a:bodyPr/>
        <a:lstStyle/>
        <a:p>
          <a:r>
            <a:rPr lang="id-ID" sz="1800" dirty="0" smtClean="0"/>
            <a:t>Viskositas dilihat dari hematokrit (presentase sel darah merah yang ada dalam pembuluh darah)</a:t>
          </a:r>
          <a:endParaRPr lang="id-ID" sz="1800" dirty="0"/>
        </a:p>
      </dgm:t>
    </dgm:pt>
    <dgm:pt modelId="{0842FCB0-FB28-49A1-A2FE-78C028BE65F4}" type="parTrans" cxnId="{533FE298-BE81-4792-A3F2-33E19A416E5A}">
      <dgm:prSet/>
      <dgm:spPr/>
      <dgm:t>
        <a:bodyPr/>
        <a:lstStyle/>
        <a:p>
          <a:endParaRPr lang="id-ID"/>
        </a:p>
      </dgm:t>
    </dgm:pt>
    <dgm:pt modelId="{7EE821B3-F84B-431D-859F-CBF86B7760C5}" type="sibTrans" cxnId="{533FE298-BE81-4792-A3F2-33E19A416E5A}">
      <dgm:prSet/>
      <dgm:spPr/>
      <dgm:t>
        <a:bodyPr/>
        <a:lstStyle/>
        <a:p>
          <a:endParaRPr lang="id-ID"/>
        </a:p>
      </dgm:t>
    </dgm:pt>
    <dgm:pt modelId="{794299CD-F607-4D2C-B140-E3CA0493AF0F}">
      <dgm:prSet phldrT="[Text]" custT="1"/>
      <dgm:spPr/>
      <dgm:t>
        <a:bodyPr/>
        <a:lstStyle/>
        <a:p>
          <a:r>
            <a:rPr lang="id-ID" sz="1800" dirty="0" smtClean="0"/>
            <a:t>Saat hematokrit meningkat dan aliran darah melambat, tekanan arteri meningkat sehingga jantung memompa lebih kuat agar darah yang kental bisa beredar ke seluruh tubuh</a:t>
          </a:r>
          <a:endParaRPr lang="id-ID" sz="1800" dirty="0"/>
        </a:p>
      </dgm:t>
    </dgm:pt>
    <dgm:pt modelId="{F8BC6D77-4506-4709-B3BD-2C37CBE15C0A}" type="parTrans" cxnId="{1E854198-9CCD-46A9-AD56-43BDA09A7BC4}">
      <dgm:prSet/>
      <dgm:spPr/>
      <dgm:t>
        <a:bodyPr/>
        <a:lstStyle/>
        <a:p>
          <a:endParaRPr lang="id-ID"/>
        </a:p>
      </dgm:t>
    </dgm:pt>
    <dgm:pt modelId="{F44FCC97-30C4-4322-969F-8F7B4FBDD0AD}" type="sibTrans" cxnId="{1E854198-9CCD-46A9-AD56-43BDA09A7BC4}">
      <dgm:prSet/>
      <dgm:spPr/>
      <dgm:t>
        <a:bodyPr/>
        <a:lstStyle/>
        <a:p>
          <a:endParaRPr lang="id-ID"/>
        </a:p>
      </dgm:t>
    </dgm:pt>
    <dgm:pt modelId="{E15C431E-3815-4D24-9A9B-6BF7ED6C7E54}">
      <dgm:prSet phldrT="[Text]"/>
      <dgm:spPr/>
      <dgm:t>
        <a:bodyPr/>
        <a:lstStyle/>
        <a:p>
          <a:r>
            <a:rPr lang="id-ID" dirty="0" smtClean="0"/>
            <a:t>Elastisitas</a:t>
          </a:r>
          <a:endParaRPr lang="id-ID" dirty="0"/>
        </a:p>
      </dgm:t>
    </dgm:pt>
    <dgm:pt modelId="{DD2E384E-E7D5-43C7-8A10-F23A2DE64E82}" type="parTrans" cxnId="{46A19E50-AB5D-463F-9B6F-0F19D5187281}">
      <dgm:prSet/>
      <dgm:spPr/>
      <dgm:t>
        <a:bodyPr/>
        <a:lstStyle/>
        <a:p>
          <a:endParaRPr lang="id-ID"/>
        </a:p>
      </dgm:t>
    </dgm:pt>
    <dgm:pt modelId="{426B35B9-3673-43C6-BD6F-287760E34785}" type="sibTrans" cxnId="{46A19E50-AB5D-463F-9B6F-0F19D5187281}">
      <dgm:prSet/>
      <dgm:spPr/>
      <dgm:t>
        <a:bodyPr/>
        <a:lstStyle/>
        <a:p>
          <a:endParaRPr lang="id-ID"/>
        </a:p>
      </dgm:t>
    </dgm:pt>
    <dgm:pt modelId="{575B0D86-BC2D-4F59-B987-B96801802641}">
      <dgm:prSet phldrT="[Text]"/>
      <dgm:spPr/>
      <dgm:t>
        <a:bodyPr/>
        <a:lstStyle/>
        <a:p>
          <a:r>
            <a:rPr lang="id-ID" dirty="0" smtClean="0"/>
            <a:t>Normalnya pembuluh darah elastis</a:t>
          </a:r>
          <a:endParaRPr lang="id-ID" dirty="0"/>
        </a:p>
      </dgm:t>
    </dgm:pt>
    <dgm:pt modelId="{E4C20A54-744B-4C31-A56A-4854D6A1C751}" type="parTrans" cxnId="{F21D4605-A758-4BAA-9819-566A70AEC08E}">
      <dgm:prSet/>
      <dgm:spPr/>
      <dgm:t>
        <a:bodyPr/>
        <a:lstStyle/>
        <a:p>
          <a:endParaRPr lang="id-ID"/>
        </a:p>
      </dgm:t>
    </dgm:pt>
    <dgm:pt modelId="{8BE1D70F-87D1-43A5-8EF9-03B8A5AE240F}" type="sibTrans" cxnId="{F21D4605-A758-4BAA-9819-566A70AEC08E}">
      <dgm:prSet/>
      <dgm:spPr/>
      <dgm:t>
        <a:bodyPr/>
        <a:lstStyle/>
        <a:p>
          <a:endParaRPr lang="id-ID"/>
        </a:p>
      </dgm:t>
    </dgm:pt>
    <dgm:pt modelId="{83E09806-F415-40B8-A4E5-E7C0AD6FEF36}">
      <dgm:prSet phldrT="[Text]"/>
      <dgm:spPr/>
      <dgm:t>
        <a:bodyPr/>
        <a:lstStyle/>
        <a:p>
          <a:r>
            <a:rPr lang="id-ID" dirty="0" smtClean="0"/>
            <a:t>Saat tekanan darah yang melalui arteri sangat besar dan banyak, dinding arteri akan melebar</a:t>
          </a:r>
          <a:endParaRPr lang="id-ID" dirty="0"/>
        </a:p>
      </dgm:t>
    </dgm:pt>
    <dgm:pt modelId="{00A6F168-5C61-4801-91A4-20D10B115D02}" type="parTrans" cxnId="{39989C4E-DE13-4812-994C-DF821964CAF2}">
      <dgm:prSet/>
      <dgm:spPr/>
      <dgm:t>
        <a:bodyPr/>
        <a:lstStyle/>
        <a:p>
          <a:endParaRPr lang="id-ID"/>
        </a:p>
      </dgm:t>
    </dgm:pt>
    <dgm:pt modelId="{D052158C-69FC-4517-AD47-578BED1F39CD}" type="sibTrans" cxnId="{39989C4E-DE13-4812-994C-DF821964CAF2}">
      <dgm:prSet/>
      <dgm:spPr/>
      <dgm:t>
        <a:bodyPr/>
        <a:lstStyle/>
        <a:p>
          <a:endParaRPr lang="id-ID"/>
        </a:p>
      </dgm:t>
    </dgm:pt>
    <dgm:pt modelId="{E6B4D4F6-20E0-48C6-9DCF-1CB617568913}">
      <dgm:prSet phldrT="[Text]"/>
      <dgm:spPr/>
      <dgm:t>
        <a:bodyPr/>
        <a:lstStyle/>
        <a:p>
          <a:r>
            <a:rPr lang="id-ID" dirty="0" smtClean="0"/>
            <a:t>Elastisitas arteri berfluktuasi bergantung pada tekanan darah</a:t>
          </a:r>
          <a:endParaRPr lang="id-ID" dirty="0"/>
        </a:p>
      </dgm:t>
    </dgm:pt>
    <dgm:pt modelId="{8E5BCAE9-CFC6-4343-8096-5D94554656CD}" type="parTrans" cxnId="{154CCB30-7D3C-4A56-B1F0-DBFDE5B70A5E}">
      <dgm:prSet/>
      <dgm:spPr/>
      <dgm:t>
        <a:bodyPr/>
        <a:lstStyle/>
        <a:p>
          <a:endParaRPr lang="id-ID"/>
        </a:p>
      </dgm:t>
    </dgm:pt>
    <dgm:pt modelId="{E8CE3A42-A2CC-4EE0-9719-3DEB033E7E63}" type="sibTrans" cxnId="{154CCB30-7D3C-4A56-B1F0-DBFDE5B70A5E}">
      <dgm:prSet/>
      <dgm:spPr/>
      <dgm:t>
        <a:bodyPr/>
        <a:lstStyle/>
        <a:p>
          <a:endParaRPr lang="id-ID"/>
        </a:p>
      </dgm:t>
    </dgm:pt>
    <dgm:pt modelId="{E049D8BE-1031-4187-AA4B-AF95103C9707}">
      <dgm:prSet phldrT="[Text]"/>
      <dgm:spPr/>
      <dgm:t>
        <a:bodyPr/>
        <a:lstStyle/>
        <a:p>
          <a:r>
            <a:rPr lang="id-ID" dirty="0" smtClean="0"/>
            <a:t>Penurunan elastis menyebabkan peningkatan tekanan darah</a:t>
          </a:r>
          <a:endParaRPr lang="id-ID" dirty="0"/>
        </a:p>
      </dgm:t>
    </dgm:pt>
    <dgm:pt modelId="{396FA068-78BD-4279-8A23-6DA15485E0EF}" type="parTrans" cxnId="{F68E0BE8-4A1E-4725-8919-EDDCC1C36FDB}">
      <dgm:prSet/>
      <dgm:spPr/>
      <dgm:t>
        <a:bodyPr/>
        <a:lstStyle/>
        <a:p>
          <a:endParaRPr lang="id-ID"/>
        </a:p>
      </dgm:t>
    </dgm:pt>
    <dgm:pt modelId="{0E682388-CE82-4871-91BC-111202613505}" type="sibTrans" cxnId="{F68E0BE8-4A1E-4725-8919-EDDCC1C36FDB}">
      <dgm:prSet/>
      <dgm:spPr/>
      <dgm:t>
        <a:bodyPr/>
        <a:lstStyle/>
        <a:p>
          <a:endParaRPr lang="id-ID"/>
        </a:p>
      </dgm:t>
    </dgm:pt>
    <dgm:pt modelId="{03F40264-6293-42C0-B72D-6827FBEEB420}" type="pres">
      <dgm:prSet presAssocID="{FB151511-745F-44A1-9D96-D0C30AEF8EA1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id-ID"/>
        </a:p>
      </dgm:t>
    </dgm:pt>
    <dgm:pt modelId="{A63F0236-0744-4A18-807E-C0B2EB33B9D3}" type="pres">
      <dgm:prSet presAssocID="{F4A4666B-A072-49F5-98BD-4DB3DAAC0BCA}" presName="linNode" presStyleCnt="0"/>
      <dgm:spPr/>
    </dgm:pt>
    <dgm:pt modelId="{D03AA4FA-3FEC-4EAD-9349-851D5210FDCB}" type="pres">
      <dgm:prSet presAssocID="{F4A4666B-A072-49F5-98BD-4DB3DAAC0BCA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459AAB6-5B64-45C6-B8A3-73ACDC596946}" type="pres">
      <dgm:prSet presAssocID="{F4A4666B-A072-49F5-98BD-4DB3DAAC0BCA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4FA480D-B747-4C1D-A5D5-5C3915BB7224}" type="pres">
      <dgm:prSet presAssocID="{C3EEB9B8-D4C4-4070-B0B3-ADC93E3AB00B}" presName="spacing" presStyleCnt="0"/>
      <dgm:spPr/>
    </dgm:pt>
    <dgm:pt modelId="{C4DD286D-4386-46EA-B14C-0EACB6B3BC20}" type="pres">
      <dgm:prSet presAssocID="{24A2BAEF-81D3-4A5B-8272-88F2C27AC973}" presName="linNode" presStyleCnt="0"/>
      <dgm:spPr/>
    </dgm:pt>
    <dgm:pt modelId="{8F87DFFF-BABB-4156-AEB9-E03CF7C19221}" type="pres">
      <dgm:prSet presAssocID="{24A2BAEF-81D3-4A5B-8272-88F2C27AC973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112DEAB-CDF6-4B8A-8645-150287EDBD47}" type="pres">
      <dgm:prSet presAssocID="{24A2BAEF-81D3-4A5B-8272-88F2C27AC973}" presName="childShp" presStyleLbl="bgAccFollowNode1" presStyleIdx="1" presStyleCnt="3" custScaleY="12093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FCBFCD4-F0E2-4B8B-9825-1FB9D15F9AC6}" type="pres">
      <dgm:prSet presAssocID="{19E5E7CB-4551-45F5-8C80-A063DC14245B}" presName="spacing" presStyleCnt="0"/>
      <dgm:spPr/>
    </dgm:pt>
    <dgm:pt modelId="{37732249-F8D8-426F-BA23-E6091DC2A55C}" type="pres">
      <dgm:prSet presAssocID="{E15C431E-3815-4D24-9A9B-6BF7ED6C7E54}" presName="linNode" presStyleCnt="0"/>
      <dgm:spPr/>
    </dgm:pt>
    <dgm:pt modelId="{F49BFA49-CA5F-42FF-9F86-31526B1CD457}" type="pres">
      <dgm:prSet presAssocID="{E15C431E-3815-4D24-9A9B-6BF7ED6C7E54}" presName="parent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B8C1957-9648-43DF-85C0-F871D41B2CC1}" type="pres">
      <dgm:prSet presAssocID="{E15C431E-3815-4D24-9A9B-6BF7ED6C7E54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84D85263-8005-4FA1-8051-B52A749AA4FC}" type="presOf" srcId="{794299CD-F607-4D2C-B140-E3CA0493AF0F}" destId="{3112DEAB-CDF6-4B8A-8645-150287EDBD47}" srcOrd="0" destOrd="2" presId="urn:microsoft.com/office/officeart/2005/8/layout/vList6"/>
    <dgm:cxn modelId="{39989C4E-DE13-4812-994C-DF821964CAF2}" srcId="{E15C431E-3815-4D24-9A9B-6BF7ED6C7E54}" destId="{83E09806-F415-40B8-A4E5-E7C0AD6FEF36}" srcOrd="1" destOrd="0" parTransId="{00A6F168-5C61-4801-91A4-20D10B115D02}" sibTransId="{D052158C-69FC-4517-AD47-578BED1F39CD}"/>
    <dgm:cxn modelId="{B7BB6E53-BBC6-4ED3-A762-CCFE94EEE12E}" type="presOf" srcId="{F4A4666B-A072-49F5-98BD-4DB3DAAC0BCA}" destId="{D03AA4FA-3FEC-4EAD-9349-851D5210FDCB}" srcOrd="0" destOrd="0" presId="urn:microsoft.com/office/officeart/2005/8/layout/vList6"/>
    <dgm:cxn modelId="{6227E28E-1A9A-4877-8E37-44598F1AFA36}" type="presOf" srcId="{E049D8BE-1031-4187-AA4B-AF95103C9707}" destId="{2B8C1957-9648-43DF-85C0-F871D41B2CC1}" srcOrd="0" destOrd="3" presId="urn:microsoft.com/office/officeart/2005/8/layout/vList6"/>
    <dgm:cxn modelId="{947FB896-F5D0-4B67-AA84-23159F04B138}" srcId="{F4A4666B-A072-49F5-98BD-4DB3DAAC0BCA}" destId="{88513118-261B-44EF-8EE4-9267BB3CBABD}" srcOrd="1" destOrd="0" parTransId="{43327DBC-69A1-4ABE-8BAB-CEB157AC8EE8}" sibTransId="{6710CCC4-C278-4331-B1B3-346A9FF6394D}"/>
    <dgm:cxn modelId="{F6BADBFC-897F-4BE2-96BC-A6D925E71F62}" type="presOf" srcId="{24A2BAEF-81D3-4A5B-8272-88F2C27AC973}" destId="{8F87DFFF-BABB-4156-AEB9-E03CF7C19221}" srcOrd="0" destOrd="0" presId="urn:microsoft.com/office/officeart/2005/8/layout/vList6"/>
    <dgm:cxn modelId="{6E5E4CEF-68CE-4558-8C67-FA98BE394397}" type="presOf" srcId="{E15C431E-3815-4D24-9A9B-6BF7ED6C7E54}" destId="{F49BFA49-CA5F-42FF-9F86-31526B1CD457}" srcOrd="0" destOrd="0" presId="urn:microsoft.com/office/officeart/2005/8/layout/vList6"/>
    <dgm:cxn modelId="{1E854198-9CCD-46A9-AD56-43BDA09A7BC4}" srcId="{24A2BAEF-81D3-4A5B-8272-88F2C27AC973}" destId="{794299CD-F607-4D2C-B140-E3CA0493AF0F}" srcOrd="2" destOrd="0" parTransId="{F8BC6D77-4506-4709-B3BD-2C37CBE15C0A}" sibTransId="{F44FCC97-30C4-4322-969F-8F7B4FBDD0AD}"/>
    <dgm:cxn modelId="{F68E0BE8-4A1E-4725-8919-EDDCC1C36FDB}" srcId="{E15C431E-3815-4D24-9A9B-6BF7ED6C7E54}" destId="{E049D8BE-1031-4187-AA4B-AF95103C9707}" srcOrd="3" destOrd="0" parTransId="{396FA068-78BD-4279-8A23-6DA15485E0EF}" sibTransId="{0E682388-CE82-4871-91BC-111202613505}"/>
    <dgm:cxn modelId="{44FB116A-5A96-4798-9969-884B0ED32F82}" type="presOf" srcId="{EAB8E276-CBD3-4A02-A283-56FA3D3FBF3C}" destId="{3112DEAB-CDF6-4B8A-8645-150287EDBD47}" srcOrd="0" destOrd="1" presId="urn:microsoft.com/office/officeart/2005/8/layout/vList6"/>
    <dgm:cxn modelId="{533FE298-BE81-4792-A3F2-33E19A416E5A}" srcId="{24A2BAEF-81D3-4A5B-8272-88F2C27AC973}" destId="{EAB8E276-CBD3-4A02-A283-56FA3D3FBF3C}" srcOrd="1" destOrd="0" parTransId="{0842FCB0-FB28-49A1-A2FE-78C028BE65F4}" sibTransId="{7EE821B3-F84B-431D-859F-CBF86B7760C5}"/>
    <dgm:cxn modelId="{46A19E50-AB5D-463F-9B6F-0F19D5187281}" srcId="{FB151511-745F-44A1-9D96-D0C30AEF8EA1}" destId="{E15C431E-3815-4D24-9A9B-6BF7ED6C7E54}" srcOrd="2" destOrd="0" parTransId="{DD2E384E-E7D5-43C7-8A10-F23A2DE64E82}" sibTransId="{426B35B9-3673-43C6-BD6F-287760E34785}"/>
    <dgm:cxn modelId="{351AC733-23A9-4836-9764-DD2E4F07C810}" srcId="{FB151511-745F-44A1-9D96-D0C30AEF8EA1}" destId="{24A2BAEF-81D3-4A5B-8272-88F2C27AC973}" srcOrd="1" destOrd="0" parTransId="{7419B4D4-0FCE-4526-B2D1-D33B769C36C1}" sibTransId="{19E5E7CB-4551-45F5-8C80-A063DC14245B}"/>
    <dgm:cxn modelId="{F21D4605-A758-4BAA-9819-566A70AEC08E}" srcId="{E15C431E-3815-4D24-9A9B-6BF7ED6C7E54}" destId="{575B0D86-BC2D-4F59-B987-B96801802641}" srcOrd="0" destOrd="0" parTransId="{E4C20A54-744B-4C31-A56A-4854D6A1C751}" sibTransId="{8BE1D70F-87D1-43A5-8EF9-03B8A5AE240F}"/>
    <dgm:cxn modelId="{2D03FA63-3CEF-4B00-8969-570E548546D6}" type="presOf" srcId="{83E09806-F415-40B8-A4E5-E7C0AD6FEF36}" destId="{2B8C1957-9648-43DF-85C0-F871D41B2CC1}" srcOrd="0" destOrd="1" presId="urn:microsoft.com/office/officeart/2005/8/layout/vList6"/>
    <dgm:cxn modelId="{14173AD3-FDE4-487C-9629-AF3AFD499715}" srcId="{F4A4666B-A072-49F5-98BD-4DB3DAAC0BCA}" destId="{9DDF3135-68FF-47B3-B0DB-A4C00017A2FB}" srcOrd="0" destOrd="0" parTransId="{79921D5A-36AC-44A4-A629-FE7BC384608C}" sibTransId="{17CD226B-B086-4FDA-A94C-E9F45975FE15}"/>
    <dgm:cxn modelId="{9900A420-62B6-4911-8ED3-57DE375502C9}" type="presOf" srcId="{337A56B5-EE54-46F2-9504-8B53D889D1FA}" destId="{3112DEAB-CDF6-4B8A-8645-150287EDBD47}" srcOrd="0" destOrd="0" presId="urn:microsoft.com/office/officeart/2005/8/layout/vList6"/>
    <dgm:cxn modelId="{38CF1D08-8312-4450-B09D-DA050DBC53FE}" type="presOf" srcId="{E6B4D4F6-20E0-48C6-9DCF-1CB617568913}" destId="{2B8C1957-9648-43DF-85C0-F871D41B2CC1}" srcOrd="0" destOrd="2" presId="urn:microsoft.com/office/officeart/2005/8/layout/vList6"/>
    <dgm:cxn modelId="{554EA781-35EF-4530-8E81-E482CAE4DF8A}" srcId="{24A2BAEF-81D3-4A5B-8272-88F2C27AC973}" destId="{337A56B5-EE54-46F2-9504-8B53D889D1FA}" srcOrd="0" destOrd="0" parTransId="{46EE31D7-9D4F-4D55-AA94-C1E2F7C8FDB9}" sibTransId="{973A0643-4182-4E30-8ABD-0F98C649FA66}"/>
    <dgm:cxn modelId="{81EC2746-E59C-4B58-9894-248425753556}" type="presOf" srcId="{575B0D86-BC2D-4F59-B987-B96801802641}" destId="{2B8C1957-9648-43DF-85C0-F871D41B2CC1}" srcOrd="0" destOrd="0" presId="urn:microsoft.com/office/officeart/2005/8/layout/vList6"/>
    <dgm:cxn modelId="{154CCB30-7D3C-4A56-B1F0-DBFDE5B70A5E}" srcId="{E15C431E-3815-4D24-9A9B-6BF7ED6C7E54}" destId="{E6B4D4F6-20E0-48C6-9DCF-1CB617568913}" srcOrd="2" destOrd="0" parTransId="{8E5BCAE9-CFC6-4343-8096-5D94554656CD}" sibTransId="{E8CE3A42-A2CC-4EE0-9719-3DEB033E7E63}"/>
    <dgm:cxn modelId="{6AAD65B5-3BCE-4106-9B27-3E086913088B}" type="presOf" srcId="{FB151511-745F-44A1-9D96-D0C30AEF8EA1}" destId="{03F40264-6293-42C0-B72D-6827FBEEB420}" srcOrd="0" destOrd="0" presId="urn:microsoft.com/office/officeart/2005/8/layout/vList6"/>
    <dgm:cxn modelId="{13EFA82D-4252-461F-AB61-B03D3C6DF1C1}" type="presOf" srcId="{9DDF3135-68FF-47B3-B0DB-A4C00017A2FB}" destId="{4459AAB6-5B64-45C6-B8A3-73ACDC596946}" srcOrd="0" destOrd="0" presId="urn:microsoft.com/office/officeart/2005/8/layout/vList6"/>
    <dgm:cxn modelId="{83C9FA0A-1EFD-4729-B268-3F207BD9E04E}" type="presOf" srcId="{88513118-261B-44EF-8EE4-9267BB3CBABD}" destId="{4459AAB6-5B64-45C6-B8A3-73ACDC596946}" srcOrd="0" destOrd="1" presId="urn:microsoft.com/office/officeart/2005/8/layout/vList6"/>
    <dgm:cxn modelId="{64FB5589-91B8-45D2-BC68-1FF0789FA7A6}" srcId="{FB151511-745F-44A1-9D96-D0C30AEF8EA1}" destId="{F4A4666B-A072-49F5-98BD-4DB3DAAC0BCA}" srcOrd="0" destOrd="0" parTransId="{291F7D42-8542-46BA-93F3-CA0234FF2616}" sibTransId="{C3EEB9B8-D4C4-4070-B0B3-ADC93E3AB00B}"/>
    <dgm:cxn modelId="{26ECDFD0-1245-4803-9327-2476C171CA59}" type="presParOf" srcId="{03F40264-6293-42C0-B72D-6827FBEEB420}" destId="{A63F0236-0744-4A18-807E-C0B2EB33B9D3}" srcOrd="0" destOrd="0" presId="urn:microsoft.com/office/officeart/2005/8/layout/vList6"/>
    <dgm:cxn modelId="{F855F346-7E12-4643-AEAD-7BBE533E0C61}" type="presParOf" srcId="{A63F0236-0744-4A18-807E-C0B2EB33B9D3}" destId="{D03AA4FA-3FEC-4EAD-9349-851D5210FDCB}" srcOrd="0" destOrd="0" presId="urn:microsoft.com/office/officeart/2005/8/layout/vList6"/>
    <dgm:cxn modelId="{16CEC708-FE02-45CF-9409-AFA89F7AE4EC}" type="presParOf" srcId="{A63F0236-0744-4A18-807E-C0B2EB33B9D3}" destId="{4459AAB6-5B64-45C6-B8A3-73ACDC596946}" srcOrd="1" destOrd="0" presId="urn:microsoft.com/office/officeart/2005/8/layout/vList6"/>
    <dgm:cxn modelId="{4A3F4A89-F879-4F0B-8797-521C19D29A5D}" type="presParOf" srcId="{03F40264-6293-42C0-B72D-6827FBEEB420}" destId="{D4FA480D-B747-4C1D-A5D5-5C3915BB7224}" srcOrd="1" destOrd="0" presId="urn:microsoft.com/office/officeart/2005/8/layout/vList6"/>
    <dgm:cxn modelId="{3BFF60FA-4C5D-4D81-83CD-929EC320ADFF}" type="presParOf" srcId="{03F40264-6293-42C0-B72D-6827FBEEB420}" destId="{C4DD286D-4386-46EA-B14C-0EACB6B3BC20}" srcOrd="2" destOrd="0" presId="urn:microsoft.com/office/officeart/2005/8/layout/vList6"/>
    <dgm:cxn modelId="{CAC92101-2A47-4911-9D34-3A69414FB7F0}" type="presParOf" srcId="{C4DD286D-4386-46EA-B14C-0EACB6B3BC20}" destId="{8F87DFFF-BABB-4156-AEB9-E03CF7C19221}" srcOrd="0" destOrd="0" presId="urn:microsoft.com/office/officeart/2005/8/layout/vList6"/>
    <dgm:cxn modelId="{730063C9-E989-4904-BC00-1DD9B1DE7586}" type="presParOf" srcId="{C4DD286D-4386-46EA-B14C-0EACB6B3BC20}" destId="{3112DEAB-CDF6-4B8A-8645-150287EDBD47}" srcOrd="1" destOrd="0" presId="urn:microsoft.com/office/officeart/2005/8/layout/vList6"/>
    <dgm:cxn modelId="{6780B472-3488-4916-95AE-2E3F20E13FB3}" type="presParOf" srcId="{03F40264-6293-42C0-B72D-6827FBEEB420}" destId="{CFCBFCD4-F0E2-4B8B-9825-1FB9D15F9AC6}" srcOrd="3" destOrd="0" presId="urn:microsoft.com/office/officeart/2005/8/layout/vList6"/>
    <dgm:cxn modelId="{1E64478B-5E08-42C0-B56E-21FF06C67011}" type="presParOf" srcId="{03F40264-6293-42C0-B72D-6827FBEEB420}" destId="{37732249-F8D8-426F-BA23-E6091DC2A55C}" srcOrd="4" destOrd="0" presId="urn:microsoft.com/office/officeart/2005/8/layout/vList6"/>
    <dgm:cxn modelId="{5A1C3ED5-1014-4463-9D40-5F57E90C74F3}" type="presParOf" srcId="{37732249-F8D8-426F-BA23-E6091DC2A55C}" destId="{F49BFA49-CA5F-42FF-9F86-31526B1CD457}" srcOrd="0" destOrd="0" presId="urn:microsoft.com/office/officeart/2005/8/layout/vList6"/>
    <dgm:cxn modelId="{76E4B766-43F3-45D9-8B57-AA553770F2BD}" type="presParOf" srcId="{37732249-F8D8-426F-BA23-E6091DC2A55C}" destId="{2B8C1957-9648-43DF-85C0-F871D41B2CC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B54B76B-18BD-443F-B691-A8A12C609C87}" type="doc">
      <dgm:prSet loTypeId="urn:microsoft.com/office/officeart/2005/8/layout/default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id-ID"/>
        </a:p>
      </dgm:t>
    </dgm:pt>
    <dgm:pt modelId="{071EF91B-A308-4204-AE59-DFA1C17419C6}">
      <dgm:prSet phldrT="[Text]"/>
      <dgm:spPr/>
      <dgm:t>
        <a:bodyPr/>
        <a:lstStyle/>
        <a:p>
          <a:r>
            <a:rPr lang="id-ID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Lebar manset</a:t>
          </a:r>
          <a:endParaRPr lang="id-ID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46705A6C-6CA9-453C-9190-01812828F049}" type="parTrans" cxnId="{9BDC96AB-7753-4AFD-BA65-09EBE37E8CE6}">
      <dgm:prSet/>
      <dgm:spPr/>
      <dgm:t>
        <a:bodyPr/>
        <a:lstStyle/>
        <a:p>
          <a:endParaRPr lang="id-ID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D70A957D-6C88-4708-8E51-AA6F5AAE75A6}" type="sibTrans" cxnId="{9BDC96AB-7753-4AFD-BA65-09EBE37E8CE6}">
      <dgm:prSet/>
      <dgm:spPr/>
      <dgm:t>
        <a:bodyPr/>
        <a:lstStyle/>
        <a:p>
          <a:endParaRPr lang="id-ID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A71BA080-74A7-49B0-A8B9-05E579E3CE84}">
      <dgm:prSet phldrT="[Text]"/>
      <dgm:spPr/>
      <dgm:t>
        <a:bodyPr/>
        <a:lstStyle/>
        <a:p>
          <a:r>
            <a:rPr lang="id-ID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Posisi</a:t>
          </a:r>
          <a:endParaRPr lang="id-ID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BC5D584-4B52-4FA6-B530-1CE15C16BD7E}" type="parTrans" cxnId="{7C7A8A09-A647-4495-84D5-7AE9D15A18C5}">
      <dgm:prSet/>
      <dgm:spPr/>
      <dgm:t>
        <a:bodyPr/>
        <a:lstStyle/>
        <a:p>
          <a:endParaRPr lang="id-ID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73B30B15-E516-4C93-B88E-8EFA347E133E}" type="sibTrans" cxnId="{7C7A8A09-A647-4495-84D5-7AE9D15A18C5}">
      <dgm:prSet/>
      <dgm:spPr/>
      <dgm:t>
        <a:bodyPr/>
        <a:lstStyle/>
        <a:p>
          <a:endParaRPr lang="id-ID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F4A5C5E9-B322-47C5-ABF7-439A88980943}">
      <dgm:prSet phldrT="[Text]"/>
      <dgm:spPr/>
      <dgm:t>
        <a:bodyPr/>
        <a:lstStyle/>
        <a:p>
          <a:r>
            <a:rPr lang="id-ID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Stressor psikologis dan fisik</a:t>
          </a:r>
          <a:endParaRPr lang="id-ID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1082B807-4EB4-4BE9-AC41-AA48D9E6996F}" type="parTrans" cxnId="{D8461683-C1D8-4749-A6BB-8418FDF2F5BA}">
      <dgm:prSet/>
      <dgm:spPr/>
      <dgm:t>
        <a:bodyPr/>
        <a:lstStyle/>
        <a:p>
          <a:endParaRPr lang="id-ID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8DBB4082-4886-43F8-8CD1-BD547D8A8511}" type="sibTrans" cxnId="{D8461683-C1D8-4749-A6BB-8418FDF2F5BA}">
      <dgm:prSet/>
      <dgm:spPr/>
      <dgm:t>
        <a:bodyPr/>
        <a:lstStyle/>
        <a:p>
          <a:endParaRPr lang="id-ID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34F9C243-7B38-4AB9-B559-322A4AFCADA9}">
      <dgm:prSet phldrT="[Text]"/>
      <dgm:spPr/>
      <dgm:t>
        <a:bodyPr/>
        <a:lstStyle/>
        <a:p>
          <a:r>
            <a:rPr lang="id-ID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Rokok</a:t>
          </a:r>
          <a:endParaRPr lang="id-ID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98C7F60A-4C35-4453-B75D-C613820DD564}" type="parTrans" cxnId="{59FAD219-88A3-447E-ADEC-430918176E9C}">
      <dgm:prSet/>
      <dgm:spPr/>
      <dgm:t>
        <a:bodyPr/>
        <a:lstStyle/>
        <a:p>
          <a:endParaRPr lang="id-ID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A6D0B715-AC8D-40AF-A54C-F0672F462DE8}" type="sibTrans" cxnId="{59FAD219-88A3-447E-ADEC-430918176E9C}">
      <dgm:prSet/>
      <dgm:spPr/>
      <dgm:t>
        <a:bodyPr/>
        <a:lstStyle/>
        <a:p>
          <a:endParaRPr lang="id-ID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D5AD1C4A-78E8-473A-B9EC-A77DE7936F82}">
      <dgm:prSet phldrT="[Text]"/>
      <dgm:spPr/>
      <dgm:t>
        <a:bodyPr/>
        <a:lstStyle/>
        <a:p>
          <a:r>
            <a:rPr lang="id-ID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Ras</a:t>
          </a:r>
          <a:endParaRPr lang="id-ID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D0CE536D-0354-4B90-949B-BBB3EC789410}" type="parTrans" cxnId="{02BEFACC-4B31-4041-BE11-FCDC7AB5A628}">
      <dgm:prSet/>
      <dgm:spPr/>
      <dgm:t>
        <a:bodyPr/>
        <a:lstStyle/>
        <a:p>
          <a:endParaRPr lang="id-ID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312FB290-C02E-4A3C-88E5-AD9938CF0BE3}" type="sibTrans" cxnId="{02BEFACC-4B31-4041-BE11-FCDC7AB5A628}">
      <dgm:prSet/>
      <dgm:spPr/>
      <dgm:t>
        <a:bodyPr/>
        <a:lstStyle/>
        <a:p>
          <a:endParaRPr lang="id-ID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E0F88F0D-F78B-4C8C-89BB-FB19FDD1C035}">
      <dgm:prSet phldrT="[Text]"/>
      <dgm:spPr/>
      <dgm:t>
        <a:bodyPr/>
        <a:lstStyle/>
        <a:p>
          <a:r>
            <a:rPr lang="id-ID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Usia</a:t>
          </a:r>
          <a:endParaRPr lang="id-ID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0FBE51FE-4C1C-4705-84B5-EDB12AA3A798}" type="parTrans" cxnId="{18280B0B-6BBE-4BE9-8BE3-762BD1180DA2}">
      <dgm:prSet/>
      <dgm:spPr/>
      <dgm:t>
        <a:bodyPr/>
        <a:lstStyle/>
        <a:p>
          <a:endParaRPr lang="id-ID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833E7BC6-4FD3-4E64-916F-24D371DF97E4}" type="sibTrans" cxnId="{18280B0B-6BBE-4BE9-8BE3-762BD1180DA2}">
      <dgm:prSet/>
      <dgm:spPr/>
      <dgm:t>
        <a:bodyPr/>
        <a:lstStyle/>
        <a:p>
          <a:endParaRPr lang="id-ID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3F0ABB8-07D4-421D-B660-9A9F4D399861}">
      <dgm:prSet phldrT="[Text]"/>
      <dgm:spPr/>
      <dgm:t>
        <a:bodyPr/>
        <a:lstStyle/>
        <a:p>
          <a:r>
            <a:rPr lang="id-ID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Variasi diurnal (variasi tekanan darah dalam satu hari)</a:t>
          </a:r>
          <a:endParaRPr lang="id-ID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B9E796E-684C-41B1-B51E-749DD7E43190}" type="parTrans" cxnId="{370B86A6-02E0-493B-AEC4-65E52624F060}">
      <dgm:prSet/>
      <dgm:spPr/>
      <dgm:t>
        <a:bodyPr/>
        <a:lstStyle/>
        <a:p>
          <a:endParaRPr lang="id-ID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7819A8FB-B166-4352-A9F3-4AA5B6A4CE62}" type="sibTrans" cxnId="{370B86A6-02E0-493B-AEC4-65E52624F060}">
      <dgm:prSet/>
      <dgm:spPr/>
      <dgm:t>
        <a:bodyPr/>
        <a:lstStyle/>
        <a:p>
          <a:endParaRPr lang="id-ID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938CF112-E534-4976-A7C2-1C725B4E5784}">
      <dgm:prSet phldrT="[Text]"/>
      <dgm:spPr/>
      <dgm:t>
        <a:bodyPr/>
        <a:lstStyle/>
        <a:p>
          <a:r>
            <a:rPr lang="id-ID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Jenis kelamin</a:t>
          </a:r>
          <a:endParaRPr lang="id-ID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D7DA76D9-9935-42E7-BAF4-A23D32A2A9D4}" type="parTrans" cxnId="{A66EBE66-D4F0-40C4-8E07-2D9FCEA5413B}">
      <dgm:prSet/>
      <dgm:spPr/>
      <dgm:t>
        <a:bodyPr/>
        <a:lstStyle/>
        <a:p>
          <a:endParaRPr lang="id-ID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B50D037F-E8D5-4DE0-96E4-C35D063B04C0}" type="sibTrans" cxnId="{A66EBE66-D4F0-40C4-8E07-2D9FCEA5413B}">
      <dgm:prSet/>
      <dgm:spPr/>
      <dgm:t>
        <a:bodyPr/>
        <a:lstStyle/>
        <a:p>
          <a:endParaRPr lang="id-ID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CEAF2CD2-E243-4071-850C-4A247191486A}" type="pres">
      <dgm:prSet presAssocID="{DB54B76B-18BD-443F-B691-A8A12C609C8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96B48C67-C5F6-48EA-BF38-CFDE81488777}" type="pres">
      <dgm:prSet presAssocID="{071EF91B-A308-4204-AE59-DFA1C17419C6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BF4F46A-680E-4BFC-AECA-024191EBED13}" type="pres">
      <dgm:prSet presAssocID="{D70A957D-6C88-4708-8E51-AA6F5AAE75A6}" presName="sibTrans" presStyleCnt="0"/>
      <dgm:spPr/>
    </dgm:pt>
    <dgm:pt modelId="{7EC6F0B6-D87D-4949-B477-4D1D3DAA5093}" type="pres">
      <dgm:prSet presAssocID="{A71BA080-74A7-49B0-A8B9-05E579E3CE84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7D525F6-7042-44AB-9EBA-ED2E3C6E48F2}" type="pres">
      <dgm:prSet presAssocID="{73B30B15-E516-4C93-B88E-8EFA347E133E}" presName="sibTrans" presStyleCnt="0"/>
      <dgm:spPr/>
    </dgm:pt>
    <dgm:pt modelId="{CA49838F-D0B1-4E52-9D10-8D63F44F8113}" type="pres">
      <dgm:prSet presAssocID="{F4A5C5E9-B322-47C5-ABF7-439A88980943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9D0FE16-F754-4C96-9ABA-9B9DE0995F67}" type="pres">
      <dgm:prSet presAssocID="{8DBB4082-4886-43F8-8CD1-BD547D8A8511}" presName="sibTrans" presStyleCnt="0"/>
      <dgm:spPr/>
    </dgm:pt>
    <dgm:pt modelId="{5DAAC5DB-DA0C-475C-BFAC-B37493E56663}" type="pres">
      <dgm:prSet presAssocID="{34F9C243-7B38-4AB9-B559-322A4AFCADA9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DFAB007-423F-4AE7-9174-65FBE95F4066}" type="pres">
      <dgm:prSet presAssocID="{A6D0B715-AC8D-40AF-A54C-F0672F462DE8}" presName="sibTrans" presStyleCnt="0"/>
      <dgm:spPr/>
    </dgm:pt>
    <dgm:pt modelId="{49856529-7150-4AD0-9AA3-D788939F450F}" type="pres">
      <dgm:prSet presAssocID="{D5AD1C4A-78E8-473A-B9EC-A77DE7936F82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5B8F326-3956-4C52-A652-648D30AC2C96}" type="pres">
      <dgm:prSet presAssocID="{312FB290-C02E-4A3C-88E5-AD9938CF0BE3}" presName="sibTrans" presStyleCnt="0"/>
      <dgm:spPr/>
    </dgm:pt>
    <dgm:pt modelId="{677A9694-CEA8-4AA4-BABF-92191B4CF71A}" type="pres">
      <dgm:prSet presAssocID="{E0F88F0D-F78B-4C8C-89BB-FB19FDD1C035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77514D6-8040-4C6F-9F67-76347797D829}" type="pres">
      <dgm:prSet presAssocID="{833E7BC6-4FD3-4E64-916F-24D371DF97E4}" presName="sibTrans" presStyleCnt="0"/>
      <dgm:spPr/>
    </dgm:pt>
    <dgm:pt modelId="{BE4BEEC6-8A49-4ED3-8619-4AF4DE4BFAC0}" type="pres">
      <dgm:prSet presAssocID="{63F0ABB8-07D4-421D-B660-9A9F4D399861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4001B25-D9FD-48AC-8744-265949293F29}" type="pres">
      <dgm:prSet presAssocID="{7819A8FB-B166-4352-A9F3-4AA5B6A4CE62}" presName="sibTrans" presStyleCnt="0"/>
      <dgm:spPr/>
    </dgm:pt>
    <dgm:pt modelId="{83853599-A4A8-43DC-9F6B-7EF3C69891D8}" type="pres">
      <dgm:prSet presAssocID="{938CF112-E534-4976-A7C2-1C725B4E5784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4576B233-D7F5-4625-806F-A10FC762350C}" type="presOf" srcId="{34F9C243-7B38-4AB9-B559-322A4AFCADA9}" destId="{5DAAC5DB-DA0C-475C-BFAC-B37493E56663}" srcOrd="0" destOrd="0" presId="urn:microsoft.com/office/officeart/2005/8/layout/default"/>
    <dgm:cxn modelId="{9BDC96AB-7753-4AFD-BA65-09EBE37E8CE6}" srcId="{DB54B76B-18BD-443F-B691-A8A12C609C87}" destId="{071EF91B-A308-4204-AE59-DFA1C17419C6}" srcOrd="0" destOrd="0" parTransId="{46705A6C-6CA9-453C-9190-01812828F049}" sibTransId="{D70A957D-6C88-4708-8E51-AA6F5AAE75A6}"/>
    <dgm:cxn modelId="{02BEFACC-4B31-4041-BE11-FCDC7AB5A628}" srcId="{DB54B76B-18BD-443F-B691-A8A12C609C87}" destId="{D5AD1C4A-78E8-473A-B9EC-A77DE7936F82}" srcOrd="4" destOrd="0" parTransId="{D0CE536D-0354-4B90-949B-BBB3EC789410}" sibTransId="{312FB290-C02E-4A3C-88E5-AD9938CF0BE3}"/>
    <dgm:cxn modelId="{B0B10970-9F56-4011-B9C0-45E385794C83}" type="presOf" srcId="{071EF91B-A308-4204-AE59-DFA1C17419C6}" destId="{96B48C67-C5F6-48EA-BF38-CFDE81488777}" srcOrd="0" destOrd="0" presId="urn:microsoft.com/office/officeart/2005/8/layout/default"/>
    <dgm:cxn modelId="{D88762F8-14E9-4082-A694-BE50537175C2}" type="presOf" srcId="{938CF112-E534-4976-A7C2-1C725B4E5784}" destId="{83853599-A4A8-43DC-9F6B-7EF3C69891D8}" srcOrd="0" destOrd="0" presId="urn:microsoft.com/office/officeart/2005/8/layout/default"/>
    <dgm:cxn modelId="{18280B0B-6BBE-4BE9-8BE3-762BD1180DA2}" srcId="{DB54B76B-18BD-443F-B691-A8A12C609C87}" destId="{E0F88F0D-F78B-4C8C-89BB-FB19FDD1C035}" srcOrd="5" destOrd="0" parTransId="{0FBE51FE-4C1C-4705-84B5-EDB12AA3A798}" sibTransId="{833E7BC6-4FD3-4E64-916F-24D371DF97E4}"/>
    <dgm:cxn modelId="{3CE24D11-5981-4682-9D27-18658F55FCF6}" type="presOf" srcId="{E0F88F0D-F78B-4C8C-89BB-FB19FDD1C035}" destId="{677A9694-CEA8-4AA4-BABF-92191B4CF71A}" srcOrd="0" destOrd="0" presId="urn:microsoft.com/office/officeart/2005/8/layout/default"/>
    <dgm:cxn modelId="{0FDE0FA2-3EDA-4130-B22C-C53DB87CA943}" type="presOf" srcId="{DB54B76B-18BD-443F-B691-A8A12C609C87}" destId="{CEAF2CD2-E243-4071-850C-4A247191486A}" srcOrd="0" destOrd="0" presId="urn:microsoft.com/office/officeart/2005/8/layout/default"/>
    <dgm:cxn modelId="{A66EBE66-D4F0-40C4-8E07-2D9FCEA5413B}" srcId="{DB54B76B-18BD-443F-B691-A8A12C609C87}" destId="{938CF112-E534-4976-A7C2-1C725B4E5784}" srcOrd="7" destOrd="0" parTransId="{D7DA76D9-9935-42E7-BAF4-A23D32A2A9D4}" sibTransId="{B50D037F-E8D5-4DE0-96E4-C35D063B04C0}"/>
    <dgm:cxn modelId="{01C869EE-CC9A-4DDD-9FA0-97071C498A4B}" type="presOf" srcId="{63F0ABB8-07D4-421D-B660-9A9F4D399861}" destId="{BE4BEEC6-8A49-4ED3-8619-4AF4DE4BFAC0}" srcOrd="0" destOrd="0" presId="urn:microsoft.com/office/officeart/2005/8/layout/default"/>
    <dgm:cxn modelId="{7C7A8A09-A647-4495-84D5-7AE9D15A18C5}" srcId="{DB54B76B-18BD-443F-B691-A8A12C609C87}" destId="{A71BA080-74A7-49B0-A8B9-05E579E3CE84}" srcOrd="1" destOrd="0" parTransId="{6BC5D584-4B52-4FA6-B530-1CE15C16BD7E}" sibTransId="{73B30B15-E516-4C93-B88E-8EFA347E133E}"/>
    <dgm:cxn modelId="{8454AA5B-F255-4663-9F59-B23CF5D4CEB2}" type="presOf" srcId="{F4A5C5E9-B322-47C5-ABF7-439A88980943}" destId="{CA49838F-D0B1-4E52-9D10-8D63F44F8113}" srcOrd="0" destOrd="0" presId="urn:microsoft.com/office/officeart/2005/8/layout/default"/>
    <dgm:cxn modelId="{5CCEDE9B-EDF8-4862-878A-397793E491A5}" type="presOf" srcId="{D5AD1C4A-78E8-473A-B9EC-A77DE7936F82}" destId="{49856529-7150-4AD0-9AA3-D788939F450F}" srcOrd="0" destOrd="0" presId="urn:microsoft.com/office/officeart/2005/8/layout/default"/>
    <dgm:cxn modelId="{370B86A6-02E0-493B-AEC4-65E52624F060}" srcId="{DB54B76B-18BD-443F-B691-A8A12C609C87}" destId="{63F0ABB8-07D4-421D-B660-9A9F4D399861}" srcOrd="6" destOrd="0" parTransId="{6B9E796E-684C-41B1-B51E-749DD7E43190}" sibTransId="{7819A8FB-B166-4352-A9F3-4AA5B6A4CE62}"/>
    <dgm:cxn modelId="{D8461683-C1D8-4749-A6BB-8418FDF2F5BA}" srcId="{DB54B76B-18BD-443F-B691-A8A12C609C87}" destId="{F4A5C5E9-B322-47C5-ABF7-439A88980943}" srcOrd="2" destOrd="0" parTransId="{1082B807-4EB4-4BE9-AC41-AA48D9E6996F}" sibTransId="{8DBB4082-4886-43F8-8CD1-BD547D8A8511}"/>
    <dgm:cxn modelId="{59FAD219-88A3-447E-ADEC-430918176E9C}" srcId="{DB54B76B-18BD-443F-B691-A8A12C609C87}" destId="{34F9C243-7B38-4AB9-B559-322A4AFCADA9}" srcOrd="3" destOrd="0" parTransId="{98C7F60A-4C35-4453-B75D-C613820DD564}" sibTransId="{A6D0B715-AC8D-40AF-A54C-F0672F462DE8}"/>
    <dgm:cxn modelId="{8B5EE7E6-0E53-4E28-B02F-B99A700334E8}" type="presOf" srcId="{A71BA080-74A7-49B0-A8B9-05E579E3CE84}" destId="{7EC6F0B6-D87D-4949-B477-4D1D3DAA5093}" srcOrd="0" destOrd="0" presId="urn:microsoft.com/office/officeart/2005/8/layout/default"/>
    <dgm:cxn modelId="{E6560367-44CE-4A7F-BF72-0BFCA9CBD26A}" type="presParOf" srcId="{CEAF2CD2-E243-4071-850C-4A247191486A}" destId="{96B48C67-C5F6-48EA-BF38-CFDE81488777}" srcOrd="0" destOrd="0" presId="urn:microsoft.com/office/officeart/2005/8/layout/default"/>
    <dgm:cxn modelId="{F18F8827-17C8-4B9D-8593-B0560DD72856}" type="presParOf" srcId="{CEAF2CD2-E243-4071-850C-4A247191486A}" destId="{8BF4F46A-680E-4BFC-AECA-024191EBED13}" srcOrd="1" destOrd="0" presId="urn:microsoft.com/office/officeart/2005/8/layout/default"/>
    <dgm:cxn modelId="{27C353B1-6589-4EE8-939C-BA8D0FB79EB5}" type="presParOf" srcId="{CEAF2CD2-E243-4071-850C-4A247191486A}" destId="{7EC6F0B6-D87D-4949-B477-4D1D3DAA5093}" srcOrd="2" destOrd="0" presId="urn:microsoft.com/office/officeart/2005/8/layout/default"/>
    <dgm:cxn modelId="{7C7E38F6-3C29-40F6-BD8D-3646C07C30C2}" type="presParOf" srcId="{CEAF2CD2-E243-4071-850C-4A247191486A}" destId="{57D525F6-7042-44AB-9EBA-ED2E3C6E48F2}" srcOrd="3" destOrd="0" presId="urn:microsoft.com/office/officeart/2005/8/layout/default"/>
    <dgm:cxn modelId="{F5C2057E-EA9B-4A76-977C-B82E9EE16259}" type="presParOf" srcId="{CEAF2CD2-E243-4071-850C-4A247191486A}" destId="{CA49838F-D0B1-4E52-9D10-8D63F44F8113}" srcOrd="4" destOrd="0" presId="urn:microsoft.com/office/officeart/2005/8/layout/default"/>
    <dgm:cxn modelId="{7381DB61-CE8D-43BB-B38A-F9913862E7DA}" type="presParOf" srcId="{CEAF2CD2-E243-4071-850C-4A247191486A}" destId="{09D0FE16-F754-4C96-9ABA-9B9DE0995F67}" srcOrd="5" destOrd="0" presId="urn:microsoft.com/office/officeart/2005/8/layout/default"/>
    <dgm:cxn modelId="{5E8692FD-2F09-4886-B60A-65D7B18970FE}" type="presParOf" srcId="{CEAF2CD2-E243-4071-850C-4A247191486A}" destId="{5DAAC5DB-DA0C-475C-BFAC-B37493E56663}" srcOrd="6" destOrd="0" presId="urn:microsoft.com/office/officeart/2005/8/layout/default"/>
    <dgm:cxn modelId="{3C354036-3A05-40F1-819D-8F36A582C729}" type="presParOf" srcId="{CEAF2CD2-E243-4071-850C-4A247191486A}" destId="{DDFAB007-423F-4AE7-9174-65FBE95F4066}" srcOrd="7" destOrd="0" presId="urn:microsoft.com/office/officeart/2005/8/layout/default"/>
    <dgm:cxn modelId="{737D3B48-A6EB-4CDD-96E5-741D3EA4E1B0}" type="presParOf" srcId="{CEAF2CD2-E243-4071-850C-4A247191486A}" destId="{49856529-7150-4AD0-9AA3-D788939F450F}" srcOrd="8" destOrd="0" presId="urn:microsoft.com/office/officeart/2005/8/layout/default"/>
    <dgm:cxn modelId="{B91A62A7-50EA-417E-B301-B3E53CEF0147}" type="presParOf" srcId="{CEAF2CD2-E243-4071-850C-4A247191486A}" destId="{E5B8F326-3956-4C52-A652-648D30AC2C96}" srcOrd="9" destOrd="0" presId="urn:microsoft.com/office/officeart/2005/8/layout/default"/>
    <dgm:cxn modelId="{064C2450-B754-4C5B-9045-50CC4243CF56}" type="presParOf" srcId="{CEAF2CD2-E243-4071-850C-4A247191486A}" destId="{677A9694-CEA8-4AA4-BABF-92191B4CF71A}" srcOrd="10" destOrd="0" presId="urn:microsoft.com/office/officeart/2005/8/layout/default"/>
    <dgm:cxn modelId="{63BDEB6E-1D7E-44F6-BA0F-A31D0E25864F}" type="presParOf" srcId="{CEAF2CD2-E243-4071-850C-4A247191486A}" destId="{277514D6-8040-4C6F-9F67-76347797D829}" srcOrd="11" destOrd="0" presId="urn:microsoft.com/office/officeart/2005/8/layout/default"/>
    <dgm:cxn modelId="{C9A531AD-E785-448B-A3BC-F5970857D4EC}" type="presParOf" srcId="{CEAF2CD2-E243-4071-850C-4A247191486A}" destId="{BE4BEEC6-8A49-4ED3-8619-4AF4DE4BFAC0}" srcOrd="12" destOrd="0" presId="urn:microsoft.com/office/officeart/2005/8/layout/default"/>
    <dgm:cxn modelId="{DCECBB22-847E-4D2B-BCA4-0F7949986691}" type="presParOf" srcId="{CEAF2CD2-E243-4071-850C-4A247191486A}" destId="{D4001B25-D9FD-48AC-8744-265949293F29}" srcOrd="13" destOrd="0" presId="urn:microsoft.com/office/officeart/2005/8/layout/default"/>
    <dgm:cxn modelId="{386D7651-D85F-47DB-8217-679ED01EFAD2}" type="presParOf" srcId="{CEAF2CD2-E243-4071-850C-4A247191486A}" destId="{83853599-A4A8-43DC-9F6B-7EF3C69891D8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99050-D01D-4C84-8696-9941FBD76782}">
      <dsp:nvSpPr>
        <dsp:cNvPr id="0" name=""/>
        <dsp:cNvSpPr/>
      </dsp:nvSpPr>
      <dsp:spPr>
        <a:xfrm>
          <a:off x="3004795" y="0"/>
          <a:ext cx="4856529" cy="4856529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A0031B-6185-4655-B863-490AEA14E805}">
      <dsp:nvSpPr>
        <dsp:cNvPr id="0" name=""/>
        <dsp:cNvSpPr/>
      </dsp:nvSpPr>
      <dsp:spPr>
        <a:xfrm>
          <a:off x="3466165" y="461370"/>
          <a:ext cx="1894046" cy="189404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kern="1200" smtClean="0"/>
            <a:t>Tekanan Darah</a:t>
          </a:r>
          <a:endParaRPr lang="id-ID" sz="2500" kern="1200" dirty="0"/>
        </a:p>
      </dsp:txBody>
      <dsp:txXfrm>
        <a:off x="3558625" y="553830"/>
        <a:ext cx="1709126" cy="1709126"/>
      </dsp:txXfrm>
    </dsp:sp>
    <dsp:sp modelId="{52E3BEE4-75DD-40E2-B689-F302224A9091}">
      <dsp:nvSpPr>
        <dsp:cNvPr id="0" name=""/>
        <dsp:cNvSpPr/>
      </dsp:nvSpPr>
      <dsp:spPr>
        <a:xfrm>
          <a:off x="5505907" y="461370"/>
          <a:ext cx="1894046" cy="1894046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kern="1200" smtClean="0"/>
            <a:t>Denyut nadi</a:t>
          </a:r>
          <a:endParaRPr lang="id-ID" sz="2500" kern="1200" dirty="0"/>
        </a:p>
      </dsp:txBody>
      <dsp:txXfrm>
        <a:off x="5598367" y="553830"/>
        <a:ext cx="1709126" cy="1709126"/>
      </dsp:txXfrm>
    </dsp:sp>
    <dsp:sp modelId="{1607A88E-E11B-4968-BC6C-574976C42CEC}">
      <dsp:nvSpPr>
        <dsp:cNvPr id="0" name=""/>
        <dsp:cNvSpPr/>
      </dsp:nvSpPr>
      <dsp:spPr>
        <a:xfrm>
          <a:off x="3466165" y="2501112"/>
          <a:ext cx="1894046" cy="1894046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kern="1200" smtClean="0"/>
            <a:t>Pernapasan / Respirasi</a:t>
          </a:r>
          <a:endParaRPr lang="id-ID" sz="2500" kern="1200" dirty="0"/>
        </a:p>
      </dsp:txBody>
      <dsp:txXfrm>
        <a:off x="3558625" y="2593572"/>
        <a:ext cx="1709126" cy="1709126"/>
      </dsp:txXfrm>
    </dsp:sp>
    <dsp:sp modelId="{E0569207-E42F-469A-8EB4-1E7D29784B66}">
      <dsp:nvSpPr>
        <dsp:cNvPr id="0" name=""/>
        <dsp:cNvSpPr/>
      </dsp:nvSpPr>
      <dsp:spPr>
        <a:xfrm>
          <a:off x="5505907" y="2501112"/>
          <a:ext cx="1894046" cy="1894046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kern="1200" smtClean="0"/>
            <a:t>Suhu </a:t>
          </a:r>
          <a:endParaRPr lang="id-ID" sz="2500" kern="1200" dirty="0"/>
        </a:p>
      </dsp:txBody>
      <dsp:txXfrm>
        <a:off x="5598367" y="2593572"/>
        <a:ext cx="1709126" cy="17091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990AD7-BDE9-4477-BA8F-F783C401DA5D}">
      <dsp:nvSpPr>
        <dsp:cNvPr id="0" name=""/>
        <dsp:cNvSpPr/>
      </dsp:nvSpPr>
      <dsp:spPr>
        <a:xfrm rot="10800000">
          <a:off x="1949711" y="1300"/>
          <a:ext cx="6992874" cy="753395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2226" tIns="129540" rIns="241808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400" b="0" kern="1200" cap="none" spc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Metabolisme tubuh</a:t>
          </a:r>
          <a:endParaRPr lang="id-ID" sz="34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 rot="10800000">
        <a:off x="2138060" y="1300"/>
        <a:ext cx="6804525" cy="753395"/>
      </dsp:txXfrm>
    </dsp:sp>
    <dsp:sp modelId="{A13243E1-EA7E-4BEA-8DBF-DB284037B081}">
      <dsp:nvSpPr>
        <dsp:cNvPr id="0" name=""/>
        <dsp:cNvSpPr/>
      </dsp:nvSpPr>
      <dsp:spPr>
        <a:xfrm>
          <a:off x="1573014" y="1300"/>
          <a:ext cx="753395" cy="753395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4A908D-84F4-4D39-9974-57555570B3D8}">
      <dsp:nvSpPr>
        <dsp:cNvPr id="0" name=""/>
        <dsp:cNvSpPr/>
      </dsp:nvSpPr>
      <dsp:spPr>
        <a:xfrm rot="10800000">
          <a:off x="1949711" y="979590"/>
          <a:ext cx="6992874" cy="753395"/>
        </a:xfrm>
        <a:prstGeom prst="homePlate">
          <a:avLst/>
        </a:prstGeom>
        <a:solidFill>
          <a:schemeClr val="accent3">
            <a:hueOff val="677650"/>
            <a:satOff val="25000"/>
            <a:lumOff val="-36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2226" tIns="129540" rIns="241808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400" b="0" kern="1200" cap="none" spc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Pengaruh saraf simpati</a:t>
          </a:r>
          <a:endParaRPr lang="id-ID" sz="34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 rot="10800000">
        <a:off x="2138060" y="979590"/>
        <a:ext cx="6804525" cy="753395"/>
      </dsp:txXfrm>
    </dsp:sp>
    <dsp:sp modelId="{C1ED9122-6D05-4EE0-87BE-B5F0160A6E30}">
      <dsp:nvSpPr>
        <dsp:cNvPr id="0" name=""/>
        <dsp:cNvSpPr/>
      </dsp:nvSpPr>
      <dsp:spPr>
        <a:xfrm>
          <a:off x="1573014" y="979590"/>
          <a:ext cx="753395" cy="753395"/>
        </a:xfrm>
        <a:prstGeom prst="ellipse">
          <a:avLst/>
        </a:prstGeom>
        <a:solidFill>
          <a:schemeClr val="accent3">
            <a:tint val="50000"/>
            <a:hueOff val="518559"/>
            <a:satOff val="25000"/>
            <a:lumOff val="49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4FD91D-4667-45B1-A5E3-DA590F3750D2}">
      <dsp:nvSpPr>
        <dsp:cNvPr id="0" name=""/>
        <dsp:cNvSpPr/>
      </dsp:nvSpPr>
      <dsp:spPr>
        <a:xfrm rot="10800000">
          <a:off x="1949711" y="1957879"/>
          <a:ext cx="6992874" cy="753395"/>
        </a:xfrm>
        <a:prstGeom prst="homePlate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2226" tIns="129540" rIns="241808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400" b="0" kern="1200" cap="none" spc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Hormon tiroid</a:t>
          </a:r>
          <a:endParaRPr lang="id-ID" sz="34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 rot="10800000">
        <a:off x="2138060" y="1957879"/>
        <a:ext cx="6804525" cy="753395"/>
      </dsp:txXfrm>
    </dsp:sp>
    <dsp:sp modelId="{49CA49D6-09AD-4F09-BF16-7FE429D69C47}">
      <dsp:nvSpPr>
        <dsp:cNvPr id="0" name=""/>
        <dsp:cNvSpPr/>
      </dsp:nvSpPr>
      <dsp:spPr>
        <a:xfrm>
          <a:off x="1573014" y="1957879"/>
          <a:ext cx="753395" cy="753395"/>
        </a:xfrm>
        <a:prstGeom prst="ellipse">
          <a:avLst/>
        </a:prstGeom>
        <a:solidFill>
          <a:schemeClr val="accent3">
            <a:tint val="50000"/>
            <a:hueOff val="1037118"/>
            <a:satOff val="50000"/>
            <a:lumOff val="99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5BC4C4-B341-4A25-9180-72C7802C703B}">
      <dsp:nvSpPr>
        <dsp:cNvPr id="0" name=""/>
        <dsp:cNvSpPr/>
      </dsp:nvSpPr>
      <dsp:spPr>
        <a:xfrm rot="10800000">
          <a:off x="1949711" y="2936169"/>
          <a:ext cx="6992874" cy="753395"/>
        </a:xfrm>
        <a:prstGeom prst="homePlate">
          <a:avLst/>
        </a:prstGeom>
        <a:solidFill>
          <a:schemeClr val="accent3">
            <a:hueOff val="2032949"/>
            <a:satOff val="75000"/>
            <a:lumOff val="-110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2226" tIns="129540" rIns="241808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400" b="0" kern="1200" cap="none" spc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Peradangan</a:t>
          </a:r>
          <a:endParaRPr lang="id-ID" sz="34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 rot="10800000">
        <a:off x="2138060" y="2936169"/>
        <a:ext cx="6804525" cy="753395"/>
      </dsp:txXfrm>
    </dsp:sp>
    <dsp:sp modelId="{F5CF1B6E-5F4F-458D-8FC3-3B4B76717DF1}">
      <dsp:nvSpPr>
        <dsp:cNvPr id="0" name=""/>
        <dsp:cNvSpPr/>
      </dsp:nvSpPr>
      <dsp:spPr>
        <a:xfrm>
          <a:off x="1573014" y="2936169"/>
          <a:ext cx="753395" cy="753395"/>
        </a:xfrm>
        <a:prstGeom prst="ellipse">
          <a:avLst/>
        </a:prstGeom>
        <a:solidFill>
          <a:schemeClr val="accent3">
            <a:tint val="50000"/>
            <a:hueOff val="1555677"/>
            <a:satOff val="75000"/>
            <a:lumOff val="148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361B12-53EC-4B00-83E3-FED3ACBBC04B}">
      <dsp:nvSpPr>
        <dsp:cNvPr id="0" name=""/>
        <dsp:cNvSpPr/>
      </dsp:nvSpPr>
      <dsp:spPr>
        <a:xfrm rot="10800000">
          <a:off x="1949711" y="3914459"/>
          <a:ext cx="6992874" cy="753395"/>
        </a:xfrm>
        <a:prstGeom prst="homePlate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2226" tIns="129540" rIns="241808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400" b="0" kern="1200" cap="none" spc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Latihan atau aktivitas</a:t>
          </a:r>
          <a:endParaRPr lang="id-ID" sz="34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 rot="10800000">
        <a:off x="2138060" y="3914459"/>
        <a:ext cx="6804525" cy="753395"/>
      </dsp:txXfrm>
    </dsp:sp>
    <dsp:sp modelId="{01FE8699-750E-4658-9B31-0F0469ED57A7}">
      <dsp:nvSpPr>
        <dsp:cNvPr id="0" name=""/>
        <dsp:cNvSpPr/>
      </dsp:nvSpPr>
      <dsp:spPr>
        <a:xfrm>
          <a:off x="1573014" y="3914459"/>
          <a:ext cx="753395" cy="753395"/>
        </a:xfrm>
        <a:prstGeom prst="ellipse">
          <a:avLst/>
        </a:prstGeom>
        <a:solidFill>
          <a:schemeClr val="accent3">
            <a:tint val="50000"/>
            <a:hueOff val="2074236"/>
            <a:satOff val="100000"/>
            <a:lumOff val="19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E02EF3-DA16-4349-85DA-0E656E949AA8}">
      <dsp:nvSpPr>
        <dsp:cNvPr id="0" name=""/>
        <dsp:cNvSpPr/>
      </dsp:nvSpPr>
      <dsp:spPr>
        <a:xfrm>
          <a:off x="0" y="0"/>
          <a:ext cx="10050194" cy="124522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 smtClean="0"/>
            <a:t>Oral </a:t>
          </a:r>
          <a:endParaRPr lang="id-ID" sz="19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500" kern="1200" dirty="0" smtClean="0"/>
            <a:t>Termometer diletakan di mulut</a:t>
          </a:r>
          <a:endParaRPr lang="id-ID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500" kern="1200" dirty="0" smtClean="0"/>
            <a:t>Dapat digunakan pada dewasa dan anak-ana yang lebih tua</a:t>
          </a:r>
          <a:endParaRPr lang="id-ID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500" kern="1200" dirty="0" smtClean="0"/>
            <a:t>Kontraindikasi : pembedahan mulut atau kesulitan bernapas</a:t>
          </a:r>
          <a:endParaRPr lang="id-ID" sz="1500" kern="1200" dirty="0"/>
        </a:p>
      </dsp:txBody>
      <dsp:txXfrm>
        <a:off x="2134561" y="0"/>
        <a:ext cx="7915632" cy="1245225"/>
      </dsp:txXfrm>
    </dsp:sp>
    <dsp:sp modelId="{10AB4EFC-6CC4-4B4B-86DC-C93E160797FF}">
      <dsp:nvSpPr>
        <dsp:cNvPr id="0" name=""/>
        <dsp:cNvSpPr/>
      </dsp:nvSpPr>
      <dsp:spPr>
        <a:xfrm>
          <a:off x="124522" y="124522"/>
          <a:ext cx="2010038" cy="99618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7A5C9E-4178-46BB-A2C0-1FD0AE6FFD56}">
      <dsp:nvSpPr>
        <dsp:cNvPr id="0" name=""/>
        <dsp:cNvSpPr/>
      </dsp:nvSpPr>
      <dsp:spPr>
        <a:xfrm>
          <a:off x="0" y="1369748"/>
          <a:ext cx="10050194" cy="1245225"/>
        </a:xfrm>
        <a:prstGeom prst="roundRect">
          <a:avLst>
            <a:gd name="adj" fmla="val 10000"/>
          </a:avLst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 smtClean="0"/>
            <a:t>Timpanik </a:t>
          </a:r>
          <a:endParaRPr lang="id-ID" sz="19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500" kern="1200" dirty="0" smtClean="0"/>
            <a:t>Diletakkan  di slauran telinga luar</a:t>
          </a:r>
          <a:endParaRPr lang="id-ID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500" kern="1200" dirty="0" smtClean="0"/>
            <a:t>Bersifat invasif minimal, lebih merefleksikan suhu tubuh inti</a:t>
          </a:r>
          <a:endParaRPr lang="id-ID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500" kern="1200" dirty="0" smtClean="0"/>
            <a:t>Kontraindikasi : inflamatory, pembedahan telinga</a:t>
          </a:r>
          <a:endParaRPr lang="id-ID" sz="1500" kern="1200" dirty="0"/>
        </a:p>
      </dsp:txBody>
      <dsp:txXfrm>
        <a:off x="2134561" y="1369748"/>
        <a:ext cx="7915632" cy="1245225"/>
      </dsp:txXfrm>
    </dsp:sp>
    <dsp:sp modelId="{7C0BADAC-8D57-43F7-BF68-E690D56A89F8}">
      <dsp:nvSpPr>
        <dsp:cNvPr id="0" name=""/>
        <dsp:cNvSpPr/>
      </dsp:nvSpPr>
      <dsp:spPr>
        <a:xfrm>
          <a:off x="124522" y="1494271"/>
          <a:ext cx="2010038" cy="99618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809501-0556-4CBA-BE5A-BCBC62A58FC3}">
      <dsp:nvSpPr>
        <dsp:cNvPr id="0" name=""/>
        <dsp:cNvSpPr/>
      </dsp:nvSpPr>
      <dsp:spPr>
        <a:xfrm>
          <a:off x="0" y="2739497"/>
          <a:ext cx="10050194" cy="1245225"/>
        </a:xfrm>
        <a:prstGeom prst="roundRect">
          <a:avLst>
            <a:gd name="adj" fmla="val 10000"/>
          </a:avLst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 smtClean="0"/>
            <a:t>Axilla </a:t>
          </a:r>
          <a:endParaRPr lang="id-ID" sz="19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500" kern="1200" dirty="0" smtClean="0"/>
            <a:t>Diletakkan di ketiak</a:t>
          </a:r>
          <a:endParaRPr lang="id-ID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500" kern="1200" dirty="0" smtClean="0"/>
            <a:t>Memerlukan periode waktu yang lama, lebih merefleksikan suhu permukaan tubuh</a:t>
          </a:r>
          <a:endParaRPr lang="id-ID" sz="1500" kern="1200" dirty="0"/>
        </a:p>
      </dsp:txBody>
      <dsp:txXfrm>
        <a:off x="2134561" y="2739497"/>
        <a:ext cx="7915632" cy="1245225"/>
      </dsp:txXfrm>
    </dsp:sp>
    <dsp:sp modelId="{A7EBF647-B87C-4DC9-953A-0F70A956B877}">
      <dsp:nvSpPr>
        <dsp:cNvPr id="0" name=""/>
        <dsp:cNvSpPr/>
      </dsp:nvSpPr>
      <dsp:spPr>
        <a:xfrm>
          <a:off x="148542" y="2876900"/>
          <a:ext cx="2010038" cy="99618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61D500-79ED-4196-8C0A-2DF20DCA3E8A}">
      <dsp:nvSpPr>
        <dsp:cNvPr id="0" name=""/>
        <dsp:cNvSpPr/>
      </dsp:nvSpPr>
      <dsp:spPr>
        <a:xfrm>
          <a:off x="0" y="4109245"/>
          <a:ext cx="10050194" cy="1245225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 smtClean="0"/>
            <a:t>Rectal</a:t>
          </a:r>
          <a:endParaRPr lang="id-ID" sz="19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500" kern="1200" dirty="0" smtClean="0"/>
            <a:t>Diletakkan di anus</a:t>
          </a:r>
          <a:endParaRPr lang="id-ID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500" kern="1200" dirty="0" smtClean="0"/>
            <a:t>Paling dipercaya untuk mendapat suhu tubuh inti, namun ebih invasif dibanding yang lain</a:t>
          </a:r>
          <a:endParaRPr lang="id-ID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500" kern="1200" dirty="0" smtClean="0"/>
            <a:t>Kontraindikasi : diare, perdarahan rektal, pembedahan rektal</a:t>
          </a:r>
          <a:endParaRPr lang="id-ID" sz="1500" kern="1200" dirty="0"/>
        </a:p>
      </dsp:txBody>
      <dsp:txXfrm>
        <a:off x="2134561" y="4109245"/>
        <a:ext cx="7915632" cy="1245225"/>
      </dsp:txXfrm>
    </dsp:sp>
    <dsp:sp modelId="{C2817F45-96BC-4F76-970A-977833C82BD8}">
      <dsp:nvSpPr>
        <dsp:cNvPr id="0" name=""/>
        <dsp:cNvSpPr/>
      </dsp:nvSpPr>
      <dsp:spPr>
        <a:xfrm>
          <a:off x="124522" y="4233768"/>
          <a:ext cx="2010038" cy="99618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C48887-8376-49DA-A9A3-BE15C77BAC62}">
      <dsp:nvSpPr>
        <dsp:cNvPr id="0" name=""/>
        <dsp:cNvSpPr/>
      </dsp:nvSpPr>
      <dsp:spPr>
        <a:xfrm>
          <a:off x="-5424593" y="-831044"/>
          <a:ext cx="6462346" cy="6462346"/>
        </a:xfrm>
        <a:prstGeom prst="blockArc">
          <a:avLst>
            <a:gd name="adj1" fmla="val 18900000"/>
            <a:gd name="adj2" fmla="val 2700000"/>
            <a:gd name="adj3" fmla="val 334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BF213F-19D6-4114-AFDC-D6D4648FD8E8}">
      <dsp:nvSpPr>
        <dsp:cNvPr id="0" name=""/>
        <dsp:cNvSpPr/>
      </dsp:nvSpPr>
      <dsp:spPr>
        <a:xfrm>
          <a:off x="336738" y="218219"/>
          <a:ext cx="7834641" cy="4362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6271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800" kern="1200" dirty="0" smtClean="0"/>
            <a:t>Latihan fisik</a:t>
          </a:r>
          <a:endParaRPr lang="id-ID" sz="2800" kern="1200" dirty="0"/>
        </a:p>
      </dsp:txBody>
      <dsp:txXfrm>
        <a:off x="336738" y="218219"/>
        <a:ext cx="7834641" cy="436247"/>
      </dsp:txXfrm>
    </dsp:sp>
    <dsp:sp modelId="{C700C8C6-2BA5-4630-91EC-A128ECA75598}">
      <dsp:nvSpPr>
        <dsp:cNvPr id="0" name=""/>
        <dsp:cNvSpPr/>
      </dsp:nvSpPr>
      <dsp:spPr>
        <a:xfrm>
          <a:off x="64083" y="163688"/>
          <a:ext cx="545309" cy="5453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2F32F0-56BB-4E27-8B97-25B4BDC44F8C}">
      <dsp:nvSpPr>
        <dsp:cNvPr id="0" name=""/>
        <dsp:cNvSpPr/>
      </dsp:nvSpPr>
      <dsp:spPr>
        <a:xfrm>
          <a:off x="731799" y="872974"/>
          <a:ext cx="7439580" cy="4362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6271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800" kern="1200" dirty="0" smtClean="0"/>
            <a:t>suhu</a:t>
          </a:r>
          <a:endParaRPr lang="id-ID" sz="2800" kern="1200" dirty="0"/>
        </a:p>
      </dsp:txBody>
      <dsp:txXfrm>
        <a:off x="731799" y="872974"/>
        <a:ext cx="7439580" cy="436247"/>
      </dsp:txXfrm>
    </dsp:sp>
    <dsp:sp modelId="{2A0EA53E-120A-49F8-8E88-E3F922AE7EF3}">
      <dsp:nvSpPr>
        <dsp:cNvPr id="0" name=""/>
        <dsp:cNvSpPr/>
      </dsp:nvSpPr>
      <dsp:spPr>
        <a:xfrm>
          <a:off x="459144" y="818443"/>
          <a:ext cx="545309" cy="5453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126507-7EFD-4194-B98C-611B6C99370E}">
      <dsp:nvSpPr>
        <dsp:cNvPr id="0" name=""/>
        <dsp:cNvSpPr/>
      </dsp:nvSpPr>
      <dsp:spPr>
        <a:xfrm>
          <a:off x="948290" y="1527250"/>
          <a:ext cx="7223088" cy="4362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6271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800" kern="1200" dirty="0" smtClean="0"/>
            <a:t>Emosi</a:t>
          </a:r>
          <a:endParaRPr lang="id-ID" sz="2800" kern="1200" dirty="0"/>
        </a:p>
      </dsp:txBody>
      <dsp:txXfrm>
        <a:off x="948290" y="1527250"/>
        <a:ext cx="7223088" cy="436247"/>
      </dsp:txXfrm>
    </dsp:sp>
    <dsp:sp modelId="{626B4A18-7FCB-4184-B814-0CAD9E93F5D5}">
      <dsp:nvSpPr>
        <dsp:cNvPr id="0" name=""/>
        <dsp:cNvSpPr/>
      </dsp:nvSpPr>
      <dsp:spPr>
        <a:xfrm>
          <a:off x="675636" y="1472719"/>
          <a:ext cx="545309" cy="5453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5A3180-4197-4D9D-A4C1-87CFA47BC028}">
      <dsp:nvSpPr>
        <dsp:cNvPr id="0" name=""/>
        <dsp:cNvSpPr/>
      </dsp:nvSpPr>
      <dsp:spPr>
        <a:xfrm>
          <a:off x="1017414" y="2182005"/>
          <a:ext cx="7153964" cy="4362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6271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800" kern="1200" dirty="0" smtClean="0"/>
            <a:t>Obat-obatan</a:t>
          </a:r>
          <a:endParaRPr lang="id-ID" sz="2800" kern="1200" dirty="0"/>
        </a:p>
      </dsp:txBody>
      <dsp:txXfrm>
        <a:off x="1017414" y="2182005"/>
        <a:ext cx="7153964" cy="436247"/>
      </dsp:txXfrm>
    </dsp:sp>
    <dsp:sp modelId="{76098B3D-E434-4AA0-8F42-FF88CF88368B}">
      <dsp:nvSpPr>
        <dsp:cNvPr id="0" name=""/>
        <dsp:cNvSpPr/>
      </dsp:nvSpPr>
      <dsp:spPr>
        <a:xfrm>
          <a:off x="744760" y="2127474"/>
          <a:ext cx="545309" cy="5453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12109A-CEBD-4428-B6C3-EDA0FEEF6449}">
      <dsp:nvSpPr>
        <dsp:cNvPr id="0" name=""/>
        <dsp:cNvSpPr/>
      </dsp:nvSpPr>
      <dsp:spPr>
        <a:xfrm>
          <a:off x="948290" y="2836760"/>
          <a:ext cx="7223088" cy="4362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6271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800" kern="1200" dirty="0" smtClean="0"/>
            <a:t>Perdarahan</a:t>
          </a:r>
          <a:endParaRPr lang="id-ID" sz="2800" kern="1200" dirty="0"/>
        </a:p>
      </dsp:txBody>
      <dsp:txXfrm>
        <a:off x="948290" y="2836760"/>
        <a:ext cx="7223088" cy="436247"/>
      </dsp:txXfrm>
    </dsp:sp>
    <dsp:sp modelId="{E0800E0F-682A-459E-8C0F-34FB514FE78E}">
      <dsp:nvSpPr>
        <dsp:cNvPr id="0" name=""/>
        <dsp:cNvSpPr/>
      </dsp:nvSpPr>
      <dsp:spPr>
        <a:xfrm>
          <a:off x="675636" y="2782229"/>
          <a:ext cx="545309" cy="5453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86CC89-3A3D-49A0-A96E-DA13DE15B71C}">
      <dsp:nvSpPr>
        <dsp:cNvPr id="0" name=""/>
        <dsp:cNvSpPr/>
      </dsp:nvSpPr>
      <dsp:spPr>
        <a:xfrm>
          <a:off x="731799" y="3491035"/>
          <a:ext cx="7439580" cy="4362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6271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800" kern="1200" dirty="0" smtClean="0"/>
            <a:t>Perubahan posisi</a:t>
          </a:r>
          <a:endParaRPr lang="id-ID" sz="2800" kern="1200" dirty="0"/>
        </a:p>
      </dsp:txBody>
      <dsp:txXfrm>
        <a:off x="731799" y="3491035"/>
        <a:ext cx="7439580" cy="436247"/>
      </dsp:txXfrm>
    </dsp:sp>
    <dsp:sp modelId="{B3D9341E-9B69-4B63-BA57-AEC4D07EBC4A}">
      <dsp:nvSpPr>
        <dsp:cNvPr id="0" name=""/>
        <dsp:cNvSpPr/>
      </dsp:nvSpPr>
      <dsp:spPr>
        <a:xfrm>
          <a:off x="459144" y="3436504"/>
          <a:ext cx="545309" cy="5453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C2BE3E-2B0C-4D45-B36C-B1BF13E02AEF}">
      <dsp:nvSpPr>
        <dsp:cNvPr id="0" name=""/>
        <dsp:cNvSpPr/>
      </dsp:nvSpPr>
      <dsp:spPr>
        <a:xfrm>
          <a:off x="336738" y="4145790"/>
          <a:ext cx="7834641" cy="4362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6271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800" kern="1200" dirty="0" smtClean="0"/>
            <a:t>Penyakit pulmonal</a:t>
          </a:r>
          <a:endParaRPr lang="id-ID" sz="2800" kern="1200" dirty="0"/>
        </a:p>
      </dsp:txBody>
      <dsp:txXfrm>
        <a:off x="336738" y="4145790"/>
        <a:ext cx="7834641" cy="436247"/>
      </dsp:txXfrm>
    </dsp:sp>
    <dsp:sp modelId="{E501D96D-FECB-46C8-8750-4447C1B441D8}">
      <dsp:nvSpPr>
        <dsp:cNvPr id="0" name=""/>
        <dsp:cNvSpPr/>
      </dsp:nvSpPr>
      <dsp:spPr>
        <a:xfrm>
          <a:off x="64083" y="4091259"/>
          <a:ext cx="545309" cy="5453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05B0CD-E7A6-40D4-8CFF-A4122FB7D394}">
      <dsp:nvSpPr>
        <dsp:cNvPr id="0" name=""/>
        <dsp:cNvSpPr/>
      </dsp:nvSpPr>
      <dsp:spPr>
        <a:xfrm>
          <a:off x="4306265" y="1590"/>
          <a:ext cx="6459399" cy="126198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800" kern="1200" dirty="0" smtClean="0"/>
            <a:t>Getaran nadi, ritme</a:t>
          </a:r>
          <a:endParaRPr lang="id-ID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800" kern="1200" dirty="0" smtClean="0"/>
            <a:t>kekuatan</a:t>
          </a:r>
          <a:endParaRPr lang="id-ID" sz="1800" kern="1200" dirty="0"/>
        </a:p>
      </dsp:txBody>
      <dsp:txXfrm>
        <a:off x="4306265" y="159339"/>
        <a:ext cx="5986154" cy="946491"/>
      </dsp:txXfrm>
    </dsp:sp>
    <dsp:sp modelId="{1F1814A5-E4E5-4E1D-A1B7-A5EE2EFCF5E4}">
      <dsp:nvSpPr>
        <dsp:cNvPr id="0" name=""/>
        <dsp:cNvSpPr/>
      </dsp:nvSpPr>
      <dsp:spPr>
        <a:xfrm>
          <a:off x="0" y="1590"/>
          <a:ext cx="4306266" cy="12619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500" kern="1200" dirty="0" smtClean="0"/>
            <a:t>Kualitas nadi</a:t>
          </a:r>
          <a:endParaRPr lang="id-ID" sz="3500" kern="1200" dirty="0"/>
        </a:p>
      </dsp:txBody>
      <dsp:txXfrm>
        <a:off x="61605" y="63195"/>
        <a:ext cx="4183056" cy="1138778"/>
      </dsp:txXfrm>
    </dsp:sp>
    <dsp:sp modelId="{5A2C7EB9-BBA8-4FF0-B5F3-FB44AEF355A9}">
      <dsp:nvSpPr>
        <dsp:cNvPr id="0" name=""/>
        <dsp:cNvSpPr/>
      </dsp:nvSpPr>
      <dsp:spPr>
        <a:xfrm>
          <a:off x="4306265" y="1389778"/>
          <a:ext cx="6459399" cy="126198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400" kern="1200" dirty="0" smtClean="0"/>
            <a:t>Nilai didapatkan dengan menghitung jumlah nadi apikal di titik nadi selama 1 menit</a:t>
          </a:r>
          <a:endParaRPr lang="id-ID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400" kern="1200" dirty="0" smtClean="0"/>
            <a:t>Bradikardi &gt;&gt; denyut nadi kurang dari normal</a:t>
          </a:r>
          <a:endParaRPr lang="id-ID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400" kern="1200" dirty="0" smtClean="0"/>
            <a:t>Takikardi &gt;&gt; denyut nadi lebih dari normal</a:t>
          </a:r>
          <a:endParaRPr lang="id-ID" sz="14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d-ID" sz="1300" kern="1200" dirty="0"/>
        </a:p>
      </dsp:txBody>
      <dsp:txXfrm>
        <a:off x="4306265" y="1547527"/>
        <a:ext cx="5986154" cy="946491"/>
      </dsp:txXfrm>
    </dsp:sp>
    <dsp:sp modelId="{54E7590A-77C6-4AB0-827D-30B6823452FD}">
      <dsp:nvSpPr>
        <dsp:cNvPr id="0" name=""/>
        <dsp:cNvSpPr/>
      </dsp:nvSpPr>
      <dsp:spPr>
        <a:xfrm>
          <a:off x="0" y="1389778"/>
          <a:ext cx="4306266" cy="12619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500" kern="1200" dirty="0" smtClean="0"/>
            <a:t>Kuantitas nadi/jumlah</a:t>
          </a:r>
          <a:endParaRPr lang="id-ID" sz="3500" kern="1200" dirty="0"/>
        </a:p>
      </dsp:txBody>
      <dsp:txXfrm>
        <a:off x="61605" y="1451383"/>
        <a:ext cx="4183056" cy="1138778"/>
      </dsp:txXfrm>
    </dsp:sp>
    <dsp:sp modelId="{5768984E-DA43-41BA-8C6C-A687C4F2C8CA}">
      <dsp:nvSpPr>
        <dsp:cNvPr id="0" name=""/>
        <dsp:cNvSpPr/>
      </dsp:nvSpPr>
      <dsp:spPr>
        <a:xfrm>
          <a:off x="4306265" y="2777965"/>
          <a:ext cx="6459399" cy="126198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Keteraturan denyutan nadi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Reguler : teratur, jarak antar denyutan sama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Tidak reguler/disritmia : jarak antar denyutan tidak sama</a:t>
          </a:r>
          <a:endParaRPr lang="id-ID" sz="1600" kern="1200" dirty="0"/>
        </a:p>
      </dsp:txBody>
      <dsp:txXfrm>
        <a:off x="4306265" y="2935714"/>
        <a:ext cx="5986154" cy="946491"/>
      </dsp:txXfrm>
    </dsp:sp>
    <dsp:sp modelId="{D13348B8-4A49-4B1A-984F-46E71E33F88E}">
      <dsp:nvSpPr>
        <dsp:cNvPr id="0" name=""/>
        <dsp:cNvSpPr/>
      </dsp:nvSpPr>
      <dsp:spPr>
        <a:xfrm>
          <a:off x="0" y="2777965"/>
          <a:ext cx="4306266" cy="12619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500" kern="1200" dirty="0" smtClean="0"/>
            <a:t>Ritme nadi</a:t>
          </a:r>
          <a:endParaRPr lang="id-ID" sz="3500" kern="1200" dirty="0"/>
        </a:p>
      </dsp:txBody>
      <dsp:txXfrm>
        <a:off x="61605" y="2839570"/>
        <a:ext cx="4183056" cy="1138778"/>
      </dsp:txXfrm>
    </dsp:sp>
    <dsp:sp modelId="{60178600-10B4-41E6-A00B-85D0D47C5C9F}">
      <dsp:nvSpPr>
        <dsp:cNvPr id="0" name=""/>
        <dsp:cNvSpPr/>
      </dsp:nvSpPr>
      <dsp:spPr>
        <a:xfrm>
          <a:off x="4306265" y="4166153"/>
          <a:ext cx="6459399" cy="126198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Pengukuran amplitudo atau kekuatan nadi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Normal : nadi teraba kuat dan penuh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Lemah : teraba dangkal dan lemah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kuat</a:t>
          </a:r>
          <a:endParaRPr lang="id-ID" sz="1600" kern="1200" dirty="0"/>
        </a:p>
      </dsp:txBody>
      <dsp:txXfrm>
        <a:off x="4306265" y="4323902"/>
        <a:ext cx="5986154" cy="946491"/>
      </dsp:txXfrm>
    </dsp:sp>
    <dsp:sp modelId="{2C9C3D10-BFAD-45DB-8782-4B9FE612B4CD}">
      <dsp:nvSpPr>
        <dsp:cNvPr id="0" name=""/>
        <dsp:cNvSpPr/>
      </dsp:nvSpPr>
      <dsp:spPr>
        <a:xfrm>
          <a:off x="0" y="4166153"/>
          <a:ext cx="4306266" cy="12619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500" kern="1200" dirty="0" smtClean="0"/>
            <a:t>Volume nadi</a:t>
          </a:r>
          <a:endParaRPr lang="id-ID" sz="3500" kern="1200" dirty="0"/>
        </a:p>
      </dsp:txBody>
      <dsp:txXfrm>
        <a:off x="61605" y="4227758"/>
        <a:ext cx="4183056" cy="11387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3D14C-0BEA-49C7-8CDA-827A961FD84F}">
      <dsp:nvSpPr>
        <dsp:cNvPr id="0" name=""/>
        <dsp:cNvSpPr/>
      </dsp:nvSpPr>
      <dsp:spPr>
        <a:xfrm rot="5400000">
          <a:off x="6713839" y="-2772353"/>
          <a:ext cx="986734" cy="6783253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400" kern="1200" dirty="0" smtClean="0"/>
            <a:t>Kelainan bentuk dada,  penyakit pernapasan sudah menahun</a:t>
          </a:r>
          <a:endParaRPr lang="id-ID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400" kern="1200" dirty="0" smtClean="0"/>
            <a:t>Gangguan fungsi dan struktur pernapasan</a:t>
          </a:r>
          <a:endParaRPr lang="id-ID" sz="2400" kern="1200" dirty="0"/>
        </a:p>
      </dsp:txBody>
      <dsp:txXfrm rot="-5400000">
        <a:off x="3815580" y="174074"/>
        <a:ext cx="6735085" cy="890398"/>
      </dsp:txXfrm>
    </dsp:sp>
    <dsp:sp modelId="{DAD9E8A5-0681-4EBC-A8D2-4343BF0959B5}">
      <dsp:nvSpPr>
        <dsp:cNvPr id="0" name=""/>
        <dsp:cNvSpPr/>
      </dsp:nvSpPr>
      <dsp:spPr>
        <a:xfrm>
          <a:off x="0" y="2564"/>
          <a:ext cx="3815580" cy="123341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600" kern="1200" dirty="0" smtClean="0"/>
            <a:t>Fisik</a:t>
          </a:r>
          <a:endParaRPr lang="id-ID" sz="4600" kern="1200" dirty="0"/>
        </a:p>
      </dsp:txBody>
      <dsp:txXfrm>
        <a:off x="60211" y="62775"/>
        <a:ext cx="3695158" cy="1112996"/>
      </dsp:txXfrm>
    </dsp:sp>
    <dsp:sp modelId="{9FBBF3A9-5608-4FC2-8260-035403BB4C0B}">
      <dsp:nvSpPr>
        <dsp:cNvPr id="0" name=""/>
        <dsp:cNvSpPr/>
      </dsp:nvSpPr>
      <dsp:spPr>
        <a:xfrm rot="5400000">
          <a:off x="6713839" y="-1477263"/>
          <a:ext cx="986734" cy="6783253"/>
        </a:xfrm>
        <a:prstGeom prst="round2SameRect">
          <a:avLst/>
        </a:prstGeom>
        <a:solidFill>
          <a:schemeClr val="accent3">
            <a:tint val="40000"/>
            <a:alpha val="90000"/>
            <a:hueOff val="676380"/>
            <a:satOff val="33333"/>
            <a:lumOff val="593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676380"/>
              <a:satOff val="33333"/>
              <a:lumOff val="59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600" kern="1200" dirty="0" smtClean="0"/>
            <a:t>Stres</a:t>
          </a:r>
          <a:endParaRPr lang="id-ID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600" kern="1200" dirty="0" smtClean="0"/>
            <a:t>Cemas</a:t>
          </a:r>
          <a:endParaRPr lang="id-ID" sz="2600" kern="1200" dirty="0"/>
        </a:p>
      </dsp:txBody>
      <dsp:txXfrm rot="-5400000">
        <a:off x="3815580" y="1469164"/>
        <a:ext cx="6735085" cy="890398"/>
      </dsp:txXfrm>
    </dsp:sp>
    <dsp:sp modelId="{88717FF9-9AA0-416F-A356-B5E5D54FC094}">
      <dsp:nvSpPr>
        <dsp:cNvPr id="0" name=""/>
        <dsp:cNvSpPr/>
      </dsp:nvSpPr>
      <dsp:spPr>
        <a:xfrm>
          <a:off x="0" y="1297653"/>
          <a:ext cx="3815580" cy="1233418"/>
        </a:xfrm>
        <a:prstGeom prst="roundRect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600" kern="1200" dirty="0" smtClean="0"/>
            <a:t>Psikologis</a:t>
          </a:r>
          <a:endParaRPr lang="id-ID" sz="4600" kern="1200" dirty="0"/>
        </a:p>
      </dsp:txBody>
      <dsp:txXfrm>
        <a:off x="60211" y="1357864"/>
        <a:ext cx="3695158" cy="1112996"/>
      </dsp:txXfrm>
    </dsp:sp>
    <dsp:sp modelId="{A3F84917-1BB3-452E-B41E-AC613F73EE35}">
      <dsp:nvSpPr>
        <dsp:cNvPr id="0" name=""/>
        <dsp:cNvSpPr/>
      </dsp:nvSpPr>
      <dsp:spPr>
        <a:xfrm rot="5400000">
          <a:off x="6713839" y="-182174"/>
          <a:ext cx="986734" cy="6783253"/>
        </a:xfrm>
        <a:prstGeom prst="round2SameRect">
          <a:avLst/>
        </a:prstGeom>
        <a:solidFill>
          <a:schemeClr val="accent3">
            <a:tint val="40000"/>
            <a:alpha val="90000"/>
            <a:hueOff val="1352761"/>
            <a:satOff val="66667"/>
            <a:lumOff val="1186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1352761"/>
              <a:satOff val="66667"/>
              <a:lumOff val="118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600" kern="1200" dirty="0" smtClean="0"/>
            <a:t>Merokok </a:t>
          </a:r>
          <a:endParaRPr lang="id-ID" sz="2600" kern="1200" dirty="0"/>
        </a:p>
      </dsp:txBody>
      <dsp:txXfrm rot="-5400000">
        <a:off x="3815580" y="2764253"/>
        <a:ext cx="6735085" cy="890398"/>
      </dsp:txXfrm>
    </dsp:sp>
    <dsp:sp modelId="{88BB3D72-B93F-4DC3-AB0D-D9D02C7452D2}">
      <dsp:nvSpPr>
        <dsp:cNvPr id="0" name=""/>
        <dsp:cNvSpPr/>
      </dsp:nvSpPr>
      <dsp:spPr>
        <a:xfrm>
          <a:off x="0" y="2592743"/>
          <a:ext cx="3815580" cy="1233418"/>
        </a:xfrm>
        <a:prstGeom prst="roundRect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600" kern="1200" dirty="0" smtClean="0"/>
            <a:t>Sosiokultural</a:t>
          </a:r>
          <a:endParaRPr lang="id-ID" sz="4600" kern="1200" dirty="0"/>
        </a:p>
      </dsp:txBody>
      <dsp:txXfrm>
        <a:off x="60211" y="2652954"/>
        <a:ext cx="3695158" cy="1112996"/>
      </dsp:txXfrm>
    </dsp:sp>
    <dsp:sp modelId="{DAEF3A94-1994-489C-8847-90971A364ABF}">
      <dsp:nvSpPr>
        <dsp:cNvPr id="0" name=""/>
        <dsp:cNvSpPr/>
      </dsp:nvSpPr>
      <dsp:spPr>
        <a:xfrm rot="5400000">
          <a:off x="6713839" y="1112915"/>
          <a:ext cx="986734" cy="6783253"/>
        </a:xfrm>
        <a:prstGeom prst="round2SameRect">
          <a:avLst/>
        </a:prstGeom>
        <a:solidFill>
          <a:schemeClr val="accent3">
            <a:tint val="40000"/>
            <a:alpha val="90000"/>
            <a:hueOff val="2029141"/>
            <a:satOff val="100000"/>
            <a:lumOff val="1779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2029141"/>
              <a:satOff val="100000"/>
              <a:lumOff val="17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800" kern="1200" dirty="0" smtClean="0"/>
            <a:t>Adanya alergi dan polusi</a:t>
          </a:r>
          <a:endParaRPr lang="id-ID" sz="2800" kern="1200" dirty="0"/>
        </a:p>
      </dsp:txBody>
      <dsp:txXfrm rot="-5400000">
        <a:off x="3815580" y="4059342"/>
        <a:ext cx="6735085" cy="890398"/>
      </dsp:txXfrm>
    </dsp:sp>
    <dsp:sp modelId="{B27833AF-1E33-4199-BC23-90F87557F53C}">
      <dsp:nvSpPr>
        <dsp:cNvPr id="0" name=""/>
        <dsp:cNvSpPr/>
      </dsp:nvSpPr>
      <dsp:spPr>
        <a:xfrm>
          <a:off x="0" y="3887832"/>
          <a:ext cx="3815580" cy="1233418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600" kern="1200" dirty="0" smtClean="0"/>
            <a:t>Lingkungan</a:t>
          </a:r>
          <a:endParaRPr lang="id-ID" sz="4600" kern="1200" dirty="0"/>
        </a:p>
      </dsp:txBody>
      <dsp:txXfrm>
        <a:off x="60211" y="3948043"/>
        <a:ext cx="3695158" cy="111299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B0C566-0A60-40A3-B789-EAABE0676D6C}">
      <dsp:nvSpPr>
        <dsp:cNvPr id="0" name=""/>
        <dsp:cNvSpPr/>
      </dsp:nvSpPr>
      <dsp:spPr>
        <a:xfrm rot="5400000">
          <a:off x="-276001" y="280528"/>
          <a:ext cx="1840007" cy="1288005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100" kern="1200" dirty="0" smtClean="0"/>
            <a:t>Laju</a:t>
          </a:r>
          <a:endParaRPr lang="id-ID" sz="2100" kern="1200" dirty="0"/>
        </a:p>
      </dsp:txBody>
      <dsp:txXfrm rot="-5400000">
        <a:off x="1" y="648530"/>
        <a:ext cx="1288005" cy="552002"/>
      </dsp:txXfrm>
    </dsp:sp>
    <dsp:sp modelId="{F33A64CE-78D1-4B48-AAB0-B12CACBAE6F6}">
      <dsp:nvSpPr>
        <dsp:cNvPr id="0" name=""/>
        <dsp:cNvSpPr/>
      </dsp:nvSpPr>
      <dsp:spPr>
        <a:xfrm rot="5400000">
          <a:off x="5527429" y="-4263984"/>
          <a:ext cx="1196005" cy="97328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900" kern="1200" dirty="0" smtClean="0"/>
            <a:t>Diukur dengan menghitung jumlah respirasi (siklus inspirasi/ekspirasi) dalam satu interval tertentu</a:t>
          </a:r>
          <a:endParaRPr lang="id-ID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900" kern="1200" dirty="0" smtClean="0"/>
            <a:t>Jika batas normal disebut </a:t>
          </a:r>
          <a:r>
            <a:rPr lang="id-ID" sz="1900" b="1" kern="1200" dirty="0" smtClean="0"/>
            <a:t>eupnea</a:t>
          </a:r>
          <a:endParaRPr lang="id-ID" sz="1900" b="1" kern="1200" dirty="0"/>
        </a:p>
      </dsp:txBody>
      <dsp:txXfrm rot="-5400000">
        <a:off x="1259002" y="62827"/>
        <a:ext cx="9674476" cy="1079237"/>
      </dsp:txXfrm>
    </dsp:sp>
    <dsp:sp modelId="{863AD450-55CB-4FC7-8336-03DAEBEA0110}">
      <dsp:nvSpPr>
        <dsp:cNvPr id="0" name=""/>
        <dsp:cNvSpPr/>
      </dsp:nvSpPr>
      <dsp:spPr>
        <a:xfrm rot="5400000">
          <a:off x="-276001" y="1928998"/>
          <a:ext cx="1840007" cy="1288005"/>
        </a:xfrm>
        <a:prstGeom prst="chevron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100" kern="1200" dirty="0" smtClean="0"/>
            <a:t>Irama</a:t>
          </a:r>
          <a:endParaRPr lang="id-ID" sz="2100" kern="1200" dirty="0"/>
        </a:p>
      </dsp:txBody>
      <dsp:txXfrm rot="-5400000">
        <a:off x="1" y="2297000"/>
        <a:ext cx="1288005" cy="552002"/>
      </dsp:txXfrm>
    </dsp:sp>
    <dsp:sp modelId="{C5C59A7E-9418-4067-A3F6-3146935B417F}">
      <dsp:nvSpPr>
        <dsp:cNvPr id="0" name=""/>
        <dsp:cNvSpPr/>
      </dsp:nvSpPr>
      <dsp:spPr>
        <a:xfrm rot="5400000">
          <a:off x="5556433" y="-2615430"/>
          <a:ext cx="1196005" cy="97328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800" kern="1200" dirty="0" smtClean="0"/>
            <a:t>Dinilai dengan mengobservasi pola naik turunnya dada</a:t>
          </a:r>
          <a:endParaRPr lang="id-ID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800" kern="1200" dirty="0" smtClean="0"/>
            <a:t>Normalnya terdapat interval yang sama antara naik-turunnya dada atau memiliki irama teratur</a:t>
          </a:r>
          <a:endParaRPr lang="id-ID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800" kern="1200" dirty="0" smtClean="0"/>
            <a:t>Simetri dievaluasi dengan membandingkan pergerakan dada bagian kanan dengan pergerakan dada bagian kiri</a:t>
          </a:r>
          <a:endParaRPr lang="id-ID" sz="1800" kern="1200" dirty="0"/>
        </a:p>
      </dsp:txBody>
      <dsp:txXfrm rot="-5400000">
        <a:off x="1288006" y="1711381"/>
        <a:ext cx="9674476" cy="1079237"/>
      </dsp:txXfrm>
    </dsp:sp>
    <dsp:sp modelId="{A1C3A4F8-654B-477D-8B64-9B8BCFB68B9A}">
      <dsp:nvSpPr>
        <dsp:cNvPr id="0" name=""/>
        <dsp:cNvSpPr/>
      </dsp:nvSpPr>
      <dsp:spPr>
        <a:xfrm rot="5400000">
          <a:off x="-276001" y="3577467"/>
          <a:ext cx="1840007" cy="1288005"/>
        </a:xfrm>
        <a:prstGeom prst="chevron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100" kern="1200" dirty="0" smtClean="0"/>
            <a:t>Kedalaman</a:t>
          </a:r>
          <a:endParaRPr lang="id-ID" sz="2100" kern="1200" dirty="0"/>
        </a:p>
      </dsp:txBody>
      <dsp:txXfrm rot="-5400000">
        <a:off x="1" y="3945469"/>
        <a:ext cx="1288005" cy="552002"/>
      </dsp:txXfrm>
    </dsp:sp>
    <dsp:sp modelId="{F5AB503D-AA90-440F-A630-5464D9D7BBCC}">
      <dsp:nvSpPr>
        <dsp:cNvPr id="0" name=""/>
        <dsp:cNvSpPr/>
      </dsp:nvSpPr>
      <dsp:spPr>
        <a:xfrm rot="5400000">
          <a:off x="5556433" y="-966960"/>
          <a:ext cx="1196005" cy="97328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000" kern="1200" dirty="0" smtClean="0"/>
            <a:t>Dievaluasi dengan melihat seberapa lebar dada mengembang. Mengembang atau tidak</a:t>
          </a:r>
          <a:endParaRPr lang="id-ID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000" kern="1200" dirty="0" smtClean="0"/>
            <a:t>Ekspansi dada minimal dengan konsisten menunjukkan pernapasan yang dangkal</a:t>
          </a:r>
          <a:endParaRPr lang="id-ID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000" kern="1200" dirty="0" smtClean="0"/>
            <a:t>Pernapasan yang dalam ditunjukkan oleh overekspansi yang konsisten  dari rongga dada</a:t>
          </a:r>
          <a:endParaRPr lang="id-ID" sz="2000" kern="1200" dirty="0"/>
        </a:p>
      </dsp:txBody>
      <dsp:txXfrm rot="-5400000">
        <a:off x="1288006" y="3359851"/>
        <a:ext cx="9674476" cy="107923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C76B76-4B90-481B-8228-B598CA00348C}">
      <dsp:nvSpPr>
        <dsp:cNvPr id="0" name=""/>
        <dsp:cNvSpPr/>
      </dsp:nvSpPr>
      <dsp:spPr>
        <a:xfrm rot="5400000">
          <a:off x="6893514" y="-2952654"/>
          <a:ext cx="742176" cy="6837273"/>
        </a:xfrm>
        <a:prstGeom prst="round2SameRect">
          <a:avLst/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100" kern="1200" dirty="0" smtClean="0"/>
            <a:t>Suara denyutan terdengan tipis dan jauh, lama-lama makin keras</a:t>
          </a:r>
          <a:endParaRPr lang="id-ID" sz="2100" kern="1200" dirty="0"/>
        </a:p>
      </dsp:txBody>
      <dsp:txXfrm rot="-5400000">
        <a:off x="3845966" y="131124"/>
        <a:ext cx="6801043" cy="669716"/>
      </dsp:txXfrm>
    </dsp:sp>
    <dsp:sp modelId="{22E3B175-E677-4AA5-8DAC-A94864958E45}">
      <dsp:nvSpPr>
        <dsp:cNvPr id="0" name=""/>
        <dsp:cNvSpPr/>
      </dsp:nvSpPr>
      <dsp:spPr>
        <a:xfrm>
          <a:off x="0" y="2121"/>
          <a:ext cx="3845966" cy="927721"/>
        </a:xfrm>
        <a:prstGeom prst="round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300" kern="1200" dirty="0" smtClean="0"/>
            <a:t>Tahap pertama</a:t>
          </a:r>
          <a:endParaRPr lang="id-ID" sz="4300" kern="1200" dirty="0"/>
        </a:p>
      </dsp:txBody>
      <dsp:txXfrm>
        <a:off x="45288" y="47409"/>
        <a:ext cx="3755390" cy="837145"/>
      </dsp:txXfrm>
    </dsp:sp>
    <dsp:sp modelId="{85D206AF-7D76-4969-A7FF-A2220D592011}">
      <dsp:nvSpPr>
        <dsp:cNvPr id="0" name=""/>
        <dsp:cNvSpPr/>
      </dsp:nvSpPr>
      <dsp:spPr>
        <a:xfrm rot="5400000">
          <a:off x="6893514" y="-1978547"/>
          <a:ext cx="742176" cy="6837273"/>
        </a:xfrm>
        <a:prstGeom prst="round2SameRect">
          <a:avLst/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100" kern="1200" dirty="0" smtClean="0"/>
            <a:t>Suara makin keras dan terdengar bunyi pompaan</a:t>
          </a:r>
          <a:endParaRPr lang="id-ID" sz="2100" kern="1200" dirty="0"/>
        </a:p>
      </dsp:txBody>
      <dsp:txXfrm rot="-5400000">
        <a:off x="3845966" y="1105231"/>
        <a:ext cx="6801043" cy="669716"/>
      </dsp:txXfrm>
    </dsp:sp>
    <dsp:sp modelId="{6153FC2F-C03A-4B1B-8D0A-1BB7CDD6459C}">
      <dsp:nvSpPr>
        <dsp:cNvPr id="0" name=""/>
        <dsp:cNvSpPr/>
      </dsp:nvSpPr>
      <dsp:spPr>
        <a:xfrm>
          <a:off x="0" y="976228"/>
          <a:ext cx="3845966" cy="927721"/>
        </a:xfrm>
        <a:prstGeom prst="roundRect">
          <a:avLst/>
        </a:prstGeom>
        <a:solidFill>
          <a:schemeClr val="accent2">
            <a:shade val="50000"/>
            <a:hueOff val="-236469"/>
            <a:satOff val="3113"/>
            <a:lumOff val="1864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300" kern="1200" dirty="0" smtClean="0"/>
            <a:t>Tahap kedua</a:t>
          </a:r>
          <a:endParaRPr lang="id-ID" sz="4300" kern="1200" dirty="0"/>
        </a:p>
      </dsp:txBody>
      <dsp:txXfrm>
        <a:off x="45288" y="1021516"/>
        <a:ext cx="3755390" cy="837145"/>
      </dsp:txXfrm>
    </dsp:sp>
    <dsp:sp modelId="{7F5433F6-2AEF-49C8-B216-31437C507F24}">
      <dsp:nvSpPr>
        <dsp:cNvPr id="0" name=""/>
        <dsp:cNvSpPr/>
      </dsp:nvSpPr>
      <dsp:spPr>
        <a:xfrm rot="5400000">
          <a:off x="6893514" y="-1004440"/>
          <a:ext cx="742176" cy="6837273"/>
        </a:xfrm>
        <a:prstGeom prst="round2SameRect">
          <a:avLst/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100" kern="1200" dirty="0" smtClean="0"/>
            <a:t>Suara makin jelas dan teratur</a:t>
          </a:r>
          <a:endParaRPr lang="id-ID" sz="2100" kern="1200" dirty="0"/>
        </a:p>
      </dsp:txBody>
      <dsp:txXfrm rot="-5400000">
        <a:off x="3845966" y="2079338"/>
        <a:ext cx="6801043" cy="669716"/>
      </dsp:txXfrm>
    </dsp:sp>
    <dsp:sp modelId="{3B09319C-6445-4B5B-925C-6B8058F7BA62}">
      <dsp:nvSpPr>
        <dsp:cNvPr id="0" name=""/>
        <dsp:cNvSpPr/>
      </dsp:nvSpPr>
      <dsp:spPr>
        <a:xfrm>
          <a:off x="0" y="1950335"/>
          <a:ext cx="3845966" cy="927721"/>
        </a:xfrm>
        <a:prstGeom prst="roundRect">
          <a:avLst/>
        </a:prstGeom>
        <a:solidFill>
          <a:schemeClr val="accent2">
            <a:shade val="50000"/>
            <a:hueOff val="-472938"/>
            <a:satOff val="6226"/>
            <a:lumOff val="37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300" kern="1200" dirty="0" smtClean="0"/>
            <a:t>Tahap ketiga</a:t>
          </a:r>
          <a:endParaRPr lang="id-ID" sz="4300" kern="1200" dirty="0"/>
        </a:p>
      </dsp:txBody>
      <dsp:txXfrm>
        <a:off x="45288" y="1995623"/>
        <a:ext cx="3755390" cy="837145"/>
      </dsp:txXfrm>
    </dsp:sp>
    <dsp:sp modelId="{6056A3CB-D4EB-412C-91B0-C168049B60E6}">
      <dsp:nvSpPr>
        <dsp:cNvPr id="0" name=""/>
        <dsp:cNvSpPr/>
      </dsp:nvSpPr>
      <dsp:spPr>
        <a:xfrm rot="5400000">
          <a:off x="6893514" y="-30333"/>
          <a:ext cx="742176" cy="6837273"/>
        </a:xfrm>
        <a:prstGeom prst="round2SameRect">
          <a:avLst/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100" kern="1200" dirty="0" smtClean="0"/>
            <a:t>Suara terdengar makin lirih dan mulai menghilang</a:t>
          </a:r>
          <a:endParaRPr lang="id-ID" sz="2100" kern="1200" dirty="0"/>
        </a:p>
      </dsp:txBody>
      <dsp:txXfrm rot="-5400000">
        <a:off x="3845966" y="3053445"/>
        <a:ext cx="6801043" cy="669716"/>
      </dsp:txXfrm>
    </dsp:sp>
    <dsp:sp modelId="{3BA0C0E0-269B-49C0-A745-C2B9D912C520}">
      <dsp:nvSpPr>
        <dsp:cNvPr id="0" name=""/>
        <dsp:cNvSpPr/>
      </dsp:nvSpPr>
      <dsp:spPr>
        <a:xfrm>
          <a:off x="0" y="2924443"/>
          <a:ext cx="3845966" cy="927721"/>
        </a:xfrm>
        <a:prstGeom prst="roundRect">
          <a:avLst/>
        </a:prstGeom>
        <a:solidFill>
          <a:schemeClr val="accent2">
            <a:shade val="50000"/>
            <a:hueOff val="-472938"/>
            <a:satOff val="6226"/>
            <a:lumOff val="37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300" kern="1200" dirty="0" smtClean="0"/>
            <a:t>Tahap keempat</a:t>
          </a:r>
          <a:endParaRPr lang="id-ID" sz="4300" kern="1200" dirty="0"/>
        </a:p>
      </dsp:txBody>
      <dsp:txXfrm>
        <a:off x="45288" y="2969731"/>
        <a:ext cx="3755390" cy="837145"/>
      </dsp:txXfrm>
    </dsp:sp>
    <dsp:sp modelId="{75F70BF4-F286-4E99-8A5D-16D9B13C7A21}">
      <dsp:nvSpPr>
        <dsp:cNvPr id="0" name=""/>
        <dsp:cNvSpPr/>
      </dsp:nvSpPr>
      <dsp:spPr>
        <a:xfrm rot="5400000">
          <a:off x="6893514" y="943773"/>
          <a:ext cx="742176" cy="6837273"/>
        </a:xfrm>
        <a:prstGeom prst="round2SameRect">
          <a:avLst/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100" kern="1200" dirty="0" smtClean="0"/>
            <a:t>Suara menghilang</a:t>
          </a:r>
          <a:endParaRPr lang="id-ID" sz="2100" kern="1200" dirty="0"/>
        </a:p>
      </dsp:txBody>
      <dsp:txXfrm rot="-5400000">
        <a:off x="3845966" y="4027551"/>
        <a:ext cx="6801043" cy="669716"/>
      </dsp:txXfrm>
    </dsp:sp>
    <dsp:sp modelId="{20B16DCB-F23D-470E-8A04-F1CA4B1996D7}">
      <dsp:nvSpPr>
        <dsp:cNvPr id="0" name=""/>
        <dsp:cNvSpPr/>
      </dsp:nvSpPr>
      <dsp:spPr>
        <a:xfrm>
          <a:off x="0" y="3898550"/>
          <a:ext cx="3845966" cy="927721"/>
        </a:xfrm>
        <a:prstGeom prst="roundRect">
          <a:avLst/>
        </a:prstGeom>
        <a:solidFill>
          <a:schemeClr val="accent2">
            <a:shade val="50000"/>
            <a:hueOff val="-236469"/>
            <a:satOff val="3113"/>
            <a:lumOff val="1864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4300" kern="1200" dirty="0" smtClean="0"/>
            <a:t>Tahap kelima</a:t>
          </a:r>
          <a:endParaRPr lang="id-ID" sz="4300" kern="1200" dirty="0"/>
        </a:p>
      </dsp:txBody>
      <dsp:txXfrm>
        <a:off x="45288" y="3943838"/>
        <a:ext cx="3755390" cy="83714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B8FC78-7585-4412-982C-06BC7BC074A6}">
      <dsp:nvSpPr>
        <dsp:cNvPr id="0" name=""/>
        <dsp:cNvSpPr/>
      </dsp:nvSpPr>
      <dsp:spPr>
        <a:xfrm>
          <a:off x="4702935" y="602"/>
          <a:ext cx="7054402" cy="2350740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800" kern="1200" dirty="0" smtClean="0"/>
            <a:t>Volume darah yang dipompakan dari jantung dalam 1 menit</a:t>
          </a:r>
          <a:endParaRPr lang="id-ID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800" kern="1200" dirty="0" smtClean="0"/>
            <a:t>Curah jantung : perkalian antara jumlah volume darah dalam sekali pompa dan jumlah denyut jantung dalam 1 menit</a:t>
          </a:r>
          <a:endParaRPr lang="id-ID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800" kern="1200" dirty="0" smtClean="0"/>
            <a:t>Tekanan darah bergantung dari curah jantung dan tahanan perifer</a:t>
          </a:r>
          <a:endParaRPr lang="id-ID" sz="1800" kern="1200" dirty="0"/>
        </a:p>
      </dsp:txBody>
      <dsp:txXfrm>
        <a:off x="4702935" y="294445"/>
        <a:ext cx="6172875" cy="1763055"/>
      </dsp:txXfrm>
    </dsp:sp>
    <dsp:sp modelId="{AA29ACAA-3C71-45AC-BB3B-1F675E011D04}">
      <dsp:nvSpPr>
        <dsp:cNvPr id="0" name=""/>
        <dsp:cNvSpPr/>
      </dsp:nvSpPr>
      <dsp:spPr>
        <a:xfrm>
          <a:off x="0" y="602"/>
          <a:ext cx="4702935" cy="23507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102870" rIns="205740" bIns="10287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5400" kern="1200" dirty="0" smtClean="0"/>
            <a:t>Curah jantung</a:t>
          </a:r>
          <a:endParaRPr lang="id-ID" sz="5400" kern="1200" dirty="0"/>
        </a:p>
      </dsp:txBody>
      <dsp:txXfrm>
        <a:off x="114754" y="115356"/>
        <a:ext cx="4473427" cy="2121232"/>
      </dsp:txXfrm>
    </dsp:sp>
    <dsp:sp modelId="{FCB381D2-A2C8-47E4-86D2-4B1F597D5C79}">
      <dsp:nvSpPr>
        <dsp:cNvPr id="0" name=""/>
        <dsp:cNvSpPr/>
      </dsp:nvSpPr>
      <dsp:spPr>
        <a:xfrm>
          <a:off x="4702935" y="2586417"/>
          <a:ext cx="7054402" cy="2350740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Darah beredar melalui arteri, arteriola, pembuluh kapiler, venula dan vena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Normalnya arteri dan arteriola akan tetap dalam kondisi konstriksi untuk mempertahankan volume aliran darah supaya tetap sama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Semakin kecil lubang pembuuh darah, tahanan akan semakin besar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Saat tahanan meningkat, tekanan darah arteri juga meningkat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Saat pembuluh darah relaksasi dan tahanan menurun, tekanan darah akan turun</a:t>
          </a:r>
          <a:endParaRPr lang="id-ID" sz="1600" kern="1200" dirty="0"/>
        </a:p>
      </dsp:txBody>
      <dsp:txXfrm>
        <a:off x="4702935" y="2880260"/>
        <a:ext cx="6172875" cy="1763055"/>
      </dsp:txXfrm>
    </dsp:sp>
    <dsp:sp modelId="{E3FECE18-E800-4B74-B286-6C3BE874693D}">
      <dsp:nvSpPr>
        <dsp:cNvPr id="0" name=""/>
        <dsp:cNvSpPr/>
      </dsp:nvSpPr>
      <dsp:spPr>
        <a:xfrm>
          <a:off x="0" y="2586417"/>
          <a:ext cx="4702935" cy="235074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102870" rIns="205740" bIns="10287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5400" kern="1200" dirty="0" smtClean="0"/>
            <a:t>Tahanan Perifer</a:t>
          </a:r>
          <a:endParaRPr lang="id-ID" sz="5400" kern="1200" dirty="0"/>
        </a:p>
      </dsp:txBody>
      <dsp:txXfrm>
        <a:off x="114754" y="2701171"/>
        <a:ext cx="4473427" cy="212123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59AAB6-5B64-45C6-B8A3-73ACDC596946}">
      <dsp:nvSpPr>
        <dsp:cNvPr id="0" name=""/>
        <dsp:cNvSpPr/>
      </dsp:nvSpPr>
      <dsp:spPr>
        <a:xfrm>
          <a:off x="4684231" y="3535"/>
          <a:ext cx="7026347" cy="1788832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800" kern="1200" dirty="0" smtClean="0"/>
            <a:t>Volume darah yang berdar dalam tubuh mempengaruhi tekanan darah</a:t>
          </a:r>
          <a:endParaRPr lang="id-ID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800" kern="1200" dirty="0" smtClean="0"/>
            <a:t>Jika volume darah meningkat, tekanan terhadap dinding arteri akan meningkat sehingga tekanan darah </a:t>
          </a:r>
          <a:endParaRPr lang="id-ID" sz="1800" kern="1200" dirty="0"/>
        </a:p>
      </dsp:txBody>
      <dsp:txXfrm>
        <a:off x="4684231" y="227139"/>
        <a:ext cx="6355535" cy="1341624"/>
      </dsp:txXfrm>
    </dsp:sp>
    <dsp:sp modelId="{D03AA4FA-3FEC-4EAD-9349-851D5210FDCB}">
      <dsp:nvSpPr>
        <dsp:cNvPr id="0" name=""/>
        <dsp:cNvSpPr/>
      </dsp:nvSpPr>
      <dsp:spPr>
        <a:xfrm>
          <a:off x="0" y="3535"/>
          <a:ext cx="4684231" cy="178883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95250" rIns="190500" bIns="9525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5000" kern="1200" dirty="0" smtClean="0"/>
            <a:t>Volume darah</a:t>
          </a:r>
          <a:endParaRPr lang="id-ID" sz="5000" kern="1200" dirty="0"/>
        </a:p>
      </dsp:txBody>
      <dsp:txXfrm>
        <a:off x="87324" y="90859"/>
        <a:ext cx="4509583" cy="1614184"/>
      </dsp:txXfrm>
    </dsp:sp>
    <dsp:sp modelId="{3112DEAB-CDF6-4B8A-8645-150287EDBD47}">
      <dsp:nvSpPr>
        <dsp:cNvPr id="0" name=""/>
        <dsp:cNvSpPr/>
      </dsp:nvSpPr>
      <dsp:spPr>
        <a:xfrm>
          <a:off x="4685375" y="1971252"/>
          <a:ext cx="7019485" cy="2163378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-424613"/>
            <a:satOff val="-37673"/>
            <a:lumOff val="-38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424613"/>
              <a:satOff val="-37673"/>
              <a:lumOff val="-3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800" kern="1200" dirty="0" smtClean="0"/>
            <a:t>Viskositas &gt;&gt; kekentalan</a:t>
          </a:r>
          <a:endParaRPr lang="id-ID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800" kern="1200" dirty="0" smtClean="0"/>
            <a:t>Viskositas dilihat dari hematokrit (presentase sel darah merah yang ada dalam pembuluh darah)</a:t>
          </a:r>
          <a:endParaRPr lang="id-ID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800" kern="1200" dirty="0" smtClean="0"/>
            <a:t>Saat hematokrit meningkat dan aliran darah melambat, tekanan arteri meningkat sehingga jantung memompa lebih kuat agar darah yang kental bisa beredar ke seluruh tubuh</a:t>
          </a:r>
          <a:endParaRPr lang="id-ID" sz="1800" kern="1200" dirty="0"/>
        </a:p>
      </dsp:txBody>
      <dsp:txXfrm>
        <a:off x="4685375" y="2241674"/>
        <a:ext cx="6208218" cy="1622534"/>
      </dsp:txXfrm>
    </dsp:sp>
    <dsp:sp modelId="{8F87DFFF-BABB-4156-AEB9-E03CF7C19221}">
      <dsp:nvSpPr>
        <dsp:cNvPr id="0" name=""/>
        <dsp:cNvSpPr/>
      </dsp:nvSpPr>
      <dsp:spPr>
        <a:xfrm>
          <a:off x="5718" y="2158525"/>
          <a:ext cx="4679657" cy="1788832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95250" rIns="190500" bIns="9525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5000" kern="1200" dirty="0" smtClean="0"/>
            <a:t>Viskositas Darah</a:t>
          </a:r>
          <a:endParaRPr lang="id-ID" sz="5000" kern="1200" dirty="0"/>
        </a:p>
      </dsp:txBody>
      <dsp:txXfrm>
        <a:off x="93042" y="2245849"/>
        <a:ext cx="4505009" cy="1614184"/>
      </dsp:txXfrm>
    </dsp:sp>
    <dsp:sp modelId="{2B8C1957-9648-43DF-85C0-F871D41B2CC1}">
      <dsp:nvSpPr>
        <dsp:cNvPr id="0" name=""/>
        <dsp:cNvSpPr/>
      </dsp:nvSpPr>
      <dsp:spPr>
        <a:xfrm>
          <a:off x="4684231" y="4313514"/>
          <a:ext cx="7026347" cy="1788832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700" kern="1200" dirty="0" smtClean="0"/>
            <a:t>Normalnya pembuluh darah elastis</a:t>
          </a:r>
          <a:endParaRPr lang="id-ID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700" kern="1200" dirty="0" smtClean="0"/>
            <a:t>Saat tekanan darah yang melalui arteri sangat besar dan banyak, dinding arteri akan melebar</a:t>
          </a:r>
          <a:endParaRPr lang="id-ID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700" kern="1200" dirty="0" smtClean="0"/>
            <a:t>Elastisitas arteri berfluktuasi bergantung pada tekanan darah</a:t>
          </a:r>
          <a:endParaRPr lang="id-ID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700" kern="1200" dirty="0" smtClean="0"/>
            <a:t>Penurunan elastis menyebabkan peningkatan tekanan darah</a:t>
          </a:r>
          <a:endParaRPr lang="id-ID" sz="1700" kern="1200" dirty="0"/>
        </a:p>
      </dsp:txBody>
      <dsp:txXfrm>
        <a:off x="4684231" y="4537118"/>
        <a:ext cx="6355535" cy="1341624"/>
      </dsp:txXfrm>
    </dsp:sp>
    <dsp:sp modelId="{F49BFA49-CA5F-42FF-9F86-31526B1CD457}">
      <dsp:nvSpPr>
        <dsp:cNvPr id="0" name=""/>
        <dsp:cNvSpPr/>
      </dsp:nvSpPr>
      <dsp:spPr>
        <a:xfrm>
          <a:off x="0" y="4313514"/>
          <a:ext cx="4684231" cy="1788832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95250" rIns="190500" bIns="9525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5000" kern="1200" dirty="0" smtClean="0"/>
            <a:t>Elastisitas</a:t>
          </a:r>
          <a:endParaRPr lang="id-ID" sz="5000" kern="1200" dirty="0"/>
        </a:p>
      </dsp:txBody>
      <dsp:txXfrm>
        <a:off x="87324" y="4400838"/>
        <a:ext cx="4509583" cy="161418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B48C67-C5F6-48EA-BF38-CFDE81488777}">
      <dsp:nvSpPr>
        <dsp:cNvPr id="0" name=""/>
        <dsp:cNvSpPr/>
      </dsp:nvSpPr>
      <dsp:spPr>
        <a:xfrm>
          <a:off x="3142" y="735341"/>
          <a:ext cx="2492827" cy="1495696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3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Lebar manset</a:t>
          </a:r>
          <a:endParaRPr lang="id-ID" sz="23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3142" y="735341"/>
        <a:ext cx="2492827" cy="1495696"/>
      </dsp:txXfrm>
    </dsp:sp>
    <dsp:sp modelId="{7EC6F0B6-D87D-4949-B477-4D1D3DAA5093}">
      <dsp:nvSpPr>
        <dsp:cNvPr id="0" name=""/>
        <dsp:cNvSpPr/>
      </dsp:nvSpPr>
      <dsp:spPr>
        <a:xfrm>
          <a:off x="2745252" y="735341"/>
          <a:ext cx="2492827" cy="1495696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5714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3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Posisi</a:t>
          </a:r>
          <a:endParaRPr lang="id-ID" sz="23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2745252" y="735341"/>
        <a:ext cx="2492827" cy="1495696"/>
      </dsp:txXfrm>
    </dsp:sp>
    <dsp:sp modelId="{CA49838F-D0B1-4E52-9D10-8D63F44F8113}">
      <dsp:nvSpPr>
        <dsp:cNvPr id="0" name=""/>
        <dsp:cNvSpPr/>
      </dsp:nvSpPr>
      <dsp:spPr>
        <a:xfrm>
          <a:off x="5487362" y="735341"/>
          <a:ext cx="2492827" cy="1495696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11429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3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Stressor psikologis dan fisik</a:t>
          </a:r>
          <a:endParaRPr lang="id-ID" sz="23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5487362" y="735341"/>
        <a:ext cx="2492827" cy="1495696"/>
      </dsp:txXfrm>
    </dsp:sp>
    <dsp:sp modelId="{5DAAC5DB-DA0C-475C-BFAC-B37493E56663}">
      <dsp:nvSpPr>
        <dsp:cNvPr id="0" name=""/>
        <dsp:cNvSpPr/>
      </dsp:nvSpPr>
      <dsp:spPr>
        <a:xfrm>
          <a:off x="8229473" y="735341"/>
          <a:ext cx="2492827" cy="1495696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1714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3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Rokok</a:t>
          </a:r>
          <a:endParaRPr lang="id-ID" sz="23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8229473" y="735341"/>
        <a:ext cx="2492827" cy="1495696"/>
      </dsp:txXfrm>
    </dsp:sp>
    <dsp:sp modelId="{49856529-7150-4AD0-9AA3-D788939F450F}">
      <dsp:nvSpPr>
        <dsp:cNvPr id="0" name=""/>
        <dsp:cNvSpPr/>
      </dsp:nvSpPr>
      <dsp:spPr>
        <a:xfrm>
          <a:off x="3142" y="2480320"/>
          <a:ext cx="2492827" cy="1495696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2285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3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Ras</a:t>
          </a:r>
          <a:endParaRPr lang="id-ID" sz="23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3142" y="2480320"/>
        <a:ext cx="2492827" cy="1495696"/>
      </dsp:txXfrm>
    </dsp:sp>
    <dsp:sp modelId="{677A9694-CEA8-4AA4-BABF-92191B4CF71A}">
      <dsp:nvSpPr>
        <dsp:cNvPr id="0" name=""/>
        <dsp:cNvSpPr/>
      </dsp:nvSpPr>
      <dsp:spPr>
        <a:xfrm>
          <a:off x="2745252" y="2480320"/>
          <a:ext cx="2492827" cy="1495696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28571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3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Usia</a:t>
          </a:r>
          <a:endParaRPr lang="id-ID" sz="23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2745252" y="2480320"/>
        <a:ext cx="2492827" cy="1495696"/>
      </dsp:txXfrm>
    </dsp:sp>
    <dsp:sp modelId="{BE4BEEC6-8A49-4ED3-8619-4AF4DE4BFAC0}">
      <dsp:nvSpPr>
        <dsp:cNvPr id="0" name=""/>
        <dsp:cNvSpPr/>
      </dsp:nvSpPr>
      <dsp:spPr>
        <a:xfrm>
          <a:off x="5487362" y="2480320"/>
          <a:ext cx="2492827" cy="1495696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34286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3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Variasi diurnal (variasi tekanan darah dalam satu hari)</a:t>
          </a:r>
          <a:endParaRPr lang="id-ID" sz="23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5487362" y="2480320"/>
        <a:ext cx="2492827" cy="1495696"/>
      </dsp:txXfrm>
    </dsp:sp>
    <dsp:sp modelId="{83853599-A4A8-43DC-9F6B-7EF3C69891D8}">
      <dsp:nvSpPr>
        <dsp:cNvPr id="0" name=""/>
        <dsp:cNvSpPr/>
      </dsp:nvSpPr>
      <dsp:spPr>
        <a:xfrm>
          <a:off x="8229473" y="2480320"/>
          <a:ext cx="2492827" cy="1495696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3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Jenis kelamin</a:t>
          </a:r>
          <a:endParaRPr lang="id-ID" sz="23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8229473" y="2480320"/>
        <a:ext cx="2492827" cy="14956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8960E-BDAC-41D6-AD05-D7EFC0AA064A}" type="datetimeFigureOut">
              <a:rPr lang="id-ID" smtClean="0"/>
              <a:t>05/04/2022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E7DF2-8032-41D9-9AAD-EECA4BF66EF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04105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8960E-BDAC-41D6-AD05-D7EFC0AA064A}" type="datetimeFigureOut">
              <a:rPr lang="id-ID" smtClean="0"/>
              <a:t>05/04/2022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E7DF2-8032-41D9-9AAD-EECA4BF66EF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0376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8960E-BDAC-41D6-AD05-D7EFC0AA064A}" type="datetimeFigureOut">
              <a:rPr lang="id-ID" smtClean="0"/>
              <a:t>05/04/2022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E7DF2-8032-41D9-9AAD-EECA4BF66EF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22816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8960E-BDAC-41D6-AD05-D7EFC0AA064A}" type="datetimeFigureOut">
              <a:rPr lang="id-ID" smtClean="0"/>
              <a:t>05/04/2022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E7DF2-8032-41D9-9AAD-EECA4BF66EF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11103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8960E-BDAC-41D6-AD05-D7EFC0AA064A}" type="datetimeFigureOut">
              <a:rPr lang="id-ID" smtClean="0"/>
              <a:t>05/04/2022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E7DF2-8032-41D9-9AAD-EECA4BF66EF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51696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8960E-BDAC-41D6-AD05-D7EFC0AA064A}" type="datetimeFigureOut">
              <a:rPr lang="id-ID" smtClean="0"/>
              <a:t>05/04/2022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E7DF2-8032-41D9-9AAD-EECA4BF66EF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59610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8960E-BDAC-41D6-AD05-D7EFC0AA064A}" type="datetimeFigureOut">
              <a:rPr lang="id-ID" smtClean="0"/>
              <a:t>05/04/2022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E7DF2-8032-41D9-9AAD-EECA4BF66EF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43518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8960E-BDAC-41D6-AD05-D7EFC0AA064A}" type="datetimeFigureOut">
              <a:rPr lang="id-ID" smtClean="0"/>
              <a:t>05/04/2022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E7DF2-8032-41D9-9AAD-EECA4BF66EF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37694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8960E-BDAC-41D6-AD05-D7EFC0AA064A}" type="datetimeFigureOut">
              <a:rPr lang="id-ID" smtClean="0"/>
              <a:t>05/04/2022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E7DF2-8032-41D9-9AAD-EECA4BF66EF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01289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8960E-BDAC-41D6-AD05-D7EFC0AA064A}" type="datetimeFigureOut">
              <a:rPr lang="id-ID" smtClean="0"/>
              <a:t>05/04/2022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E7DF2-8032-41D9-9AAD-EECA4BF66EF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20755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8960E-BDAC-41D6-AD05-D7EFC0AA064A}" type="datetimeFigureOut">
              <a:rPr lang="id-ID" smtClean="0"/>
              <a:t>05/04/2022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E7DF2-8032-41D9-9AAD-EECA4BF66EF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85889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8960E-BDAC-41D6-AD05-D7EFC0AA064A}" type="datetimeFigureOut">
              <a:rPr lang="id-ID" smtClean="0"/>
              <a:t>05/04/2022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E7DF2-8032-41D9-9AAD-EECA4BF66EF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94904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d-ID" sz="6600" b="1" dirty="0" smtClean="0">
                <a:latin typeface="Maiandra GD" panose="020E0502030308020204" pitchFamily="34" charset="0"/>
              </a:rPr>
              <a:t>Pengukuran Tanda-Tanda Vital</a:t>
            </a:r>
            <a:endParaRPr lang="id-ID" sz="6600" b="1" dirty="0">
              <a:latin typeface="Maiandra GD" panose="020E0502030308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 smtClean="0"/>
              <a:t>Rista Islamarida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191157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024" y="365125"/>
            <a:ext cx="10101775" cy="1325563"/>
          </a:xfrm>
        </p:spPr>
        <p:txBody>
          <a:bodyPr/>
          <a:lstStyle/>
          <a:p>
            <a:r>
              <a:rPr lang="id-ID" dirty="0" smtClean="0">
                <a:latin typeface="Script MT Bold" panose="03040602040607080904" pitchFamily="66" charset="0"/>
              </a:rPr>
              <a:t>Pemeriksaan Tanda Vital</a:t>
            </a:r>
            <a:endParaRPr lang="id-ID" dirty="0">
              <a:latin typeface="Script MT Bold" panose="030406020406070809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2024" y="1825625"/>
            <a:ext cx="9945859" cy="4351338"/>
          </a:xfrm>
        </p:spPr>
        <p:txBody>
          <a:bodyPr>
            <a:normAutofit/>
          </a:bodyPr>
          <a:lstStyle/>
          <a:p>
            <a:pPr algn="just"/>
            <a:r>
              <a:rPr lang="id-ID" sz="3200" dirty="0" smtClean="0">
                <a:latin typeface="Centaur" panose="02030504050205020304" pitchFamily="18" charset="0"/>
                <a:cs typeface="Arabic Typesetting" panose="03020402040406030203" pitchFamily="66" charset="-78"/>
              </a:rPr>
              <a:t>Dikatakan vital karena memberikan informasi penting mengenai status kesehatan pasien</a:t>
            </a:r>
          </a:p>
          <a:p>
            <a:pPr algn="just"/>
            <a:r>
              <a:rPr lang="nn-NO" sz="3200" dirty="0" smtClean="0">
                <a:latin typeface="Centaur" panose="02030504050205020304" pitchFamily="18" charset="0"/>
                <a:cs typeface="Arabic Typesetting" panose="03020402040406030203" pitchFamily="66" charset="-78"/>
              </a:rPr>
              <a:t>Vital Sign berguna untuk mengidentifikasi adanya masalah kesehatan yang akut</a:t>
            </a:r>
            <a:endParaRPr lang="id-ID" sz="3200" dirty="0" smtClean="0">
              <a:latin typeface="Centaur" panose="02030504050205020304" pitchFamily="18" charset="0"/>
              <a:cs typeface="Arabic Typesetting" panose="03020402040406030203" pitchFamily="66" charset="-78"/>
            </a:endParaRPr>
          </a:p>
          <a:p>
            <a:pPr algn="just"/>
            <a:r>
              <a:rPr lang="id-ID" sz="3200" dirty="0">
                <a:latin typeface="Centaur" panose="02030504050205020304" pitchFamily="18" charset="0"/>
                <a:cs typeface="Arabic Typesetting" panose="03020402040406030203" pitchFamily="66" charset="-78"/>
              </a:rPr>
              <a:t>D</a:t>
            </a:r>
            <a:r>
              <a:rPr lang="id-ID" sz="3200" dirty="0" smtClean="0">
                <a:latin typeface="Centaur" panose="02030504050205020304" pitchFamily="18" charset="0"/>
                <a:cs typeface="Arabic Typesetting" panose="03020402040406030203" pitchFamily="66" charset="-78"/>
              </a:rPr>
              <a:t>igunakan untuk mengetahui secara cepat derajat kesakitan penderita</a:t>
            </a:r>
          </a:p>
          <a:p>
            <a:pPr algn="just"/>
            <a:r>
              <a:rPr lang="id-ID" sz="3200" dirty="0" smtClean="0">
                <a:latin typeface="Centaur" panose="02030504050205020304" pitchFamily="18" charset="0"/>
                <a:cs typeface="Arabic Typesetting" panose="03020402040406030203" pitchFamily="66" charset="-78"/>
              </a:rPr>
              <a:t>Semakin jelek nilai Vital Sign maka semakin berat derajat kesakitan penderita dan begitu pula sebaliknya</a:t>
            </a:r>
            <a:endParaRPr lang="id-ID" sz="3200" dirty="0">
              <a:latin typeface="Centaur" panose="02030504050205020304" pitchFamily="18" charset="0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66750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6092" y="365125"/>
            <a:ext cx="10087708" cy="1325563"/>
          </a:xfrm>
        </p:spPr>
        <p:txBody>
          <a:bodyPr>
            <a:normAutofit/>
          </a:bodyPr>
          <a:lstStyle/>
          <a:p>
            <a:r>
              <a:rPr lang="id-ID" sz="4800" dirty="0" smtClean="0">
                <a:latin typeface="Script MT Bold" panose="03040602040607080904" pitchFamily="66" charset="0"/>
              </a:rPr>
              <a:t>Komponen Vital Sign</a:t>
            </a:r>
            <a:endParaRPr lang="id-ID" sz="4800" dirty="0">
              <a:latin typeface="Script MT Bold" panose="03040602040607080904" pitchFamily="66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2970907"/>
              </p:ext>
            </p:extLst>
          </p:nvPr>
        </p:nvGraphicFramePr>
        <p:xfrm>
          <a:off x="838200" y="1825624"/>
          <a:ext cx="10866120" cy="48565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42749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318" y="170406"/>
            <a:ext cx="10515600" cy="1325563"/>
          </a:xfrm>
        </p:spPr>
        <p:txBody>
          <a:bodyPr>
            <a:normAutofit/>
          </a:bodyPr>
          <a:lstStyle/>
          <a:p>
            <a:r>
              <a:rPr lang="id-ID" sz="4800" dirty="0" smtClean="0">
                <a:latin typeface="Script MT Bold" panose="03040602040607080904" pitchFamily="66" charset="0"/>
              </a:rPr>
              <a:t>Pengukuran Suhu</a:t>
            </a:r>
            <a:endParaRPr lang="id-ID" sz="4800" dirty="0">
              <a:latin typeface="Script MT Bold" panose="030406020406070809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1532" y="1521424"/>
            <a:ext cx="7119767" cy="5066456"/>
          </a:xfrm>
        </p:spPr>
        <p:txBody>
          <a:bodyPr>
            <a:noAutofit/>
          </a:bodyPr>
          <a:lstStyle/>
          <a:p>
            <a:pPr algn="just"/>
            <a:r>
              <a:rPr lang="id-ID" sz="3200" dirty="0" smtClean="0">
                <a:latin typeface="Centaur" panose="02030504050205020304" pitchFamily="18" charset="0"/>
                <a:cs typeface="Arabic Typesetting" panose="03020402040406030203" pitchFamily="66" charset="-78"/>
              </a:rPr>
              <a:t>Suhu adalah “rasa panas” atau “rasa dingin”</a:t>
            </a:r>
          </a:p>
          <a:p>
            <a:pPr algn="just"/>
            <a:r>
              <a:rPr lang="id-ID" sz="3200" dirty="0" smtClean="0">
                <a:latin typeface="Centaur" panose="02030504050205020304" pitchFamily="18" charset="0"/>
                <a:cs typeface="Arabic Typesetting" panose="03020402040406030203" pitchFamily="66" charset="-78"/>
              </a:rPr>
              <a:t>Suhu tubuh &gt; perbedaan antara panas yang dihasilkan tubuh dengan jumlah panas yang dileppaskan ke lingkungan</a:t>
            </a:r>
          </a:p>
          <a:p>
            <a:pPr algn="just"/>
            <a:endParaRPr lang="id-ID" sz="3200" dirty="0">
              <a:latin typeface="Centaur" panose="02030504050205020304" pitchFamily="18" charset="0"/>
              <a:cs typeface="Arabic Typesetting" panose="03020402040406030203" pitchFamily="66" charset="-78"/>
            </a:endParaRPr>
          </a:p>
          <a:p>
            <a:pPr algn="just"/>
            <a:r>
              <a:rPr lang="id-ID" sz="3200" dirty="0" smtClean="0">
                <a:latin typeface="Centaur" panose="02030504050205020304" pitchFamily="18" charset="0"/>
                <a:cs typeface="Arabic Typesetting" panose="03020402040406030203" pitchFamily="66" charset="-78"/>
              </a:rPr>
              <a:t>Termoregulasi &gt; fungsi tubuh untuk mempertahakankan agar suhu tubuh tetap konstan</a:t>
            </a:r>
          </a:p>
          <a:p>
            <a:pPr algn="just"/>
            <a:r>
              <a:rPr lang="id-ID" sz="3200" dirty="0" smtClean="0">
                <a:latin typeface="Centaur" panose="02030504050205020304" pitchFamily="18" charset="0"/>
                <a:cs typeface="Arabic Typesetting" panose="03020402040406030203" pitchFamily="66" charset="-78"/>
              </a:rPr>
              <a:t>Pengukuran suhu ditulis dalam satuan °C</a:t>
            </a:r>
          </a:p>
          <a:p>
            <a:pPr algn="just"/>
            <a:r>
              <a:rPr lang="id-ID" sz="3200" dirty="0" smtClean="0">
                <a:latin typeface="Centaur" panose="02030504050205020304" pitchFamily="18" charset="0"/>
                <a:cs typeface="Arabic Typesetting" panose="03020402040406030203" pitchFamily="66" charset="-78"/>
              </a:rPr>
              <a:t>Pengatur suhu tubuh : hipotalamus</a:t>
            </a:r>
          </a:p>
        </p:txBody>
      </p:sp>
      <p:sp>
        <p:nvSpPr>
          <p:cNvPr id="4" name="AutoShape 4" descr="Ini Bagian Tubuh yang Paling Akurat untuk Cek Suhu dengan Thermo Gun, Bukan  di Punggung Tangan - Semua Halaman - Bob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7" name="Picture 2" descr="5 Jenis Termometer Pengukur Suhu Tubuh - kumparan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5743" y="471280"/>
            <a:ext cx="3733845" cy="210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10 Aplikasi Pengukur Suhu Terbaik 2020, Akurat! | Jalantik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5743" y="2872442"/>
            <a:ext cx="3647986" cy="2426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3431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8294" y="196949"/>
            <a:ext cx="10649244" cy="1493740"/>
          </a:xfrm>
        </p:spPr>
        <p:txBody>
          <a:bodyPr>
            <a:normAutofit/>
          </a:bodyPr>
          <a:lstStyle/>
          <a:p>
            <a:r>
              <a:rPr lang="id-ID" sz="4200" dirty="0" smtClean="0">
                <a:latin typeface="Script MT Bold" panose="03040602040607080904" pitchFamily="66" charset="0"/>
              </a:rPr>
              <a:t>Cara tubuh untuk mengatur panas dalam tubuh</a:t>
            </a:r>
            <a:endParaRPr lang="id-ID" sz="4200" dirty="0">
              <a:latin typeface="Script MT Bold" panose="03040602040607080904" pitchFamily="66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0957491"/>
              </p:ext>
            </p:extLst>
          </p:nvPr>
        </p:nvGraphicFramePr>
        <p:xfrm>
          <a:off x="707259" y="1479674"/>
          <a:ext cx="9534021" cy="5177968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979951"/>
                <a:gridCol w="4925538"/>
                <a:gridCol w="2628532"/>
              </a:tblGrid>
              <a:tr h="605125"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Mekanisme</a:t>
                      </a:r>
                      <a:endParaRPr lang="id-ID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Definisi</a:t>
                      </a:r>
                      <a:endParaRPr lang="id-ID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Contoh</a:t>
                      </a:r>
                      <a:endParaRPr lang="id-ID" sz="2400" dirty="0"/>
                    </a:p>
                  </a:txBody>
                  <a:tcPr anchor="ctr"/>
                </a:tc>
              </a:tr>
              <a:tr h="1044421">
                <a:tc>
                  <a:txBody>
                    <a:bodyPr/>
                    <a:lstStyle/>
                    <a:p>
                      <a:r>
                        <a:rPr lang="id-ID" dirty="0" smtClean="0"/>
                        <a:t>Konduksi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Hilangnya</a:t>
                      </a:r>
                      <a:r>
                        <a:rPr lang="id-ID" baseline="0" dirty="0" smtClean="0"/>
                        <a:t> panas dengan perpindahan dari suatu permukaan yang lebih hangat ke permukaan yang lebih dingin melalui kontak langsung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Bayi yang hangat saat di</a:t>
                      </a:r>
                      <a:r>
                        <a:rPr lang="id-ID" baseline="0" dirty="0" smtClean="0"/>
                        <a:t> lingkungan dingin</a:t>
                      </a:r>
                      <a:endParaRPr lang="id-ID" dirty="0"/>
                    </a:p>
                  </a:txBody>
                  <a:tcPr/>
                </a:tc>
              </a:tr>
              <a:tr h="1044421">
                <a:tc>
                  <a:txBody>
                    <a:bodyPr/>
                    <a:lstStyle/>
                    <a:p>
                      <a:r>
                        <a:rPr lang="id-ID" dirty="0" smtClean="0"/>
                        <a:t>Radiasi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Hilangnya panas dengan perpindahan dari suatu permukaan</a:t>
                      </a:r>
                      <a:r>
                        <a:rPr lang="id-ID" baseline="0" dirty="0" smtClean="0"/>
                        <a:t> yang lebih hangat ke permukaan yang lebih dingin yang tidak melalui kontak langsung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Tempat tidur seorang pasien dengan posisi dekat</a:t>
                      </a:r>
                      <a:r>
                        <a:rPr lang="id-ID" baseline="0" dirty="0" smtClean="0"/>
                        <a:t> jendela saat cuaca dingin</a:t>
                      </a:r>
                      <a:endParaRPr lang="id-ID" dirty="0"/>
                    </a:p>
                  </a:txBody>
                  <a:tcPr/>
                </a:tc>
              </a:tr>
              <a:tr h="1295281">
                <a:tc>
                  <a:txBody>
                    <a:bodyPr/>
                    <a:lstStyle/>
                    <a:p>
                      <a:r>
                        <a:rPr lang="id-ID" dirty="0" smtClean="0"/>
                        <a:t>Konveksi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Hilangnya panas yang terjadi ketika udara dingin</a:t>
                      </a:r>
                      <a:r>
                        <a:rPr lang="id-ID" baseline="0" dirty="0" smtClean="0"/>
                        <a:t> bertiup di permukaan yang lebih hangat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Kipas angi yang</a:t>
                      </a:r>
                      <a:r>
                        <a:rPr lang="id-ID" baseline="0" dirty="0" smtClean="0"/>
                        <a:t> diarahkan pada pasien yang mengalami peningkatan suhu</a:t>
                      </a:r>
                      <a:endParaRPr lang="id-ID" dirty="0"/>
                    </a:p>
                  </a:txBody>
                  <a:tcPr/>
                </a:tc>
              </a:tr>
              <a:tr h="1044421">
                <a:tc>
                  <a:txBody>
                    <a:bodyPr/>
                    <a:lstStyle/>
                    <a:p>
                      <a:r>
                        <a:rPr lang="id-ID" dirty="0" smtClean="0"/>
                        <a:t>Evaporasi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Hilangnya</a:t>
                      </a:r>
                      <a:r>
                        <a:rPr lang="id-ID" baseline="0" dirty="0" smtClean="0"/>
                        <a:t> panas yang terjadi saat cairan seperti keringat atau air di tubuh di permukaan tubuh menjadi gas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Efek</a:t>
                      </a:r>
                      <a:r>
                        <a:rPr lang="id-ID" baseline="0" dirty="0" smtClean="0"/>
                        <a:t> air yang mengering di permukaan tubuh</a:t>
                      </a:r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2952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0497" y="44768"/>
            <a:ext cx="9848557" cy="1325563"/>
          </a:xfrm>
        </p:spPr>
        <p:txBody>
          <a:bodyPr>
            <a:normAutofit/>
          </a:bodyPr>
          <a:lstStyle/>
          <a:p>
            <a:r>
              <a:rPr lang="id-ID" sz="4800" dirty="0" smtClean="0">
                <a:latin typeface="Script MT Bold" panose="03040602040607080904" pitchFamily="66" charset="0"/>
              </a:rPr>
              <a:t>Faktor yang mempengaruhi suhu tubuh</a:t>
            </a:r>
            <a:endParaRPr lang="id-ID" sz="4800" dirty="0">
              <a:latin typeface="Script MT Bold" panose="03040602040607080904" pitchFamily="66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3245251"/>
              </p:ext>
            </p:extLst>
          </p:nvPr>
        </p:nvGraphicFramePr>
        <p:xfrm>
          <a:off x="0" y="1521876"/>
          <a:ext cx="10515600" cy="46691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61523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3040" y="365125"/>
            <a:ext cx="9890760" cy="665185"/>
          </a:xfrm>
        </p:spPr>
        <p:txBody>
          <a:bodyPr>
            <a:noAutofit/>
          </a:bodyPr>
          <a:lstStyle/>
          <a:p>
            <a:r>
              <a:rPr lang="id-ID" sz="4800" dirty="0" smtClean="0">
                <a:latin typeface="Script MT Bold" panose="03040602040607080904" pitchFamily="66" charset="0"/>
              </a:rPr>
              <a:t>Lokasi pengukuran suhu tubuh</a:t>
            </a:r>
            <a:endParaRPr lang="id-ID" sz="4800" dirty="0">
              <a:latin typeface="Script MT Bold" panose="03040602040607080904" pitchFamily="66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7656236"/>
              </p:ext>
            </p:extLst>
          </p:nvPr>
        </p:nvGraphicFramePr>
        <p:xfrm>
          <a:off x="458372" y="1303442"/>
          <a:ext cx="10050194" cy="53576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51855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6768" y="365125"/>
            <a:ext cx="9947031" cy="1325563"/>
          </a:xfrm>
        </p:spPr>
        <p:txBody>
          <a:bodyPr>
            <a:normAutofit/>
          </a:bodyPr>
          <a:lstStyle/>
          <a:p>
            <a:r>
              <a:rPr lang="id-ID" sz="4800" dirty="0" smtClean="0">
                <a:latin typeface="Script MT Bold" panose="03040602040607080904" pitchFamily="66" charset="0"/>
              </a:rPr>
              <a:t>Nilai normal suhu tubuh</a:t>
            </a:r>
            <a:endParaRPr lang="id-ID" sz="4800" dirty="0">
              <a:latin typeface="Script MT Bold" panose="03040602040607080904" pitchFamily="66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8515183"/>
              </p:ext>
            </p:extLst>
          </p:nvPr>
        </p:nvGraphicFramePr>
        <p:xfrm>
          <a:off x="824132" y="1690688"/>
          <a:ext cx="10795782" cy="39319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598594"/>
                <a:gridCol w="3598594"/>
                <a:gridCol w="3598594"/>
              </a:tblGrid>
              <a:tr h="427436"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Usia</a:t>
                      </a:r>
                      <a:endParaRPr lang="id-ID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Lokasi</a:t>
                      </a:r>
                      <a:endParaRPr lang="id-ID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Nilai</a:t>
                      </a:r>
                      <a:r>
                        <a:rPr lang="id-ID" sz="2400" baseline="0" dirty="0" smtClean="0"/>
                        <a:t> (°C)</a:t>
                      </a:r>
                      <a:endParaRPr lang="id-ID" sz="2400" dirty="0"/>
                    </a:p>
                  </a:txBody>
                  <a:tcPr anchor="ctr"/>
                </a:tc>
              </a:tr>
              <a:tr h="427436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Bayi baru lahir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Aksila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35,5 – 39,5</a:t>
                      </a:r>
                      <a:endParaRPr lang="id-ID" sz="2400" dirty="0"/>
                    </a:p>
                  </a:txBody>
                  <a:tcPr/>
                </a:tc>
              </a:tr>
              <a:tr h="427436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1 tahun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Oral 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37,7</a:t>
                      </a:r>
                      <a:endParaRPr lang="id-ID" sz="2400" dirty="0"/>
                    </a:p>
                  </a:txBody>
                  <a:tcPr/>
                </a:tc>
              </a:tr>
              <a:tr h="427436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3 tahun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Oral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37,2</a:t>
                      </a:r>
                      <a:endParaRPr lang="id-ID" sz="2400" dirty="0"/>
                    </a:p>
                  </a:txBody>
                  <a:tcPr/>
                </a:tc>
              </a:tr>
              <a:tr h="427436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5 tahun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Oral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37,0</a:t>
                      </a:r>
                      <a:endParaRPr lang="id-ID" sz="2400" dirty="0"/>
                    </a:p>
                  </a:txBody>
                  <a:tcPr/>
                </a:tc>
              </a:tr>
              <a:tr h="1053953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Dewasa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Oral</a:t>
                      </a:r>
                    </a:p>
                    <a:p>
                      <a:pPr algn="ctr"/>
                      <a:r>
                        <a:rPr lang="id-ID" sz="2400" b="1" dirty="0" smtClean="0"/>
                        <a:t>Aksila</a:t>
                      </a:r>
                    </a:p>
                    <a:p>
                      <a:pPr algn="ctr"/>
                      <a:r>
                        <a:rPr lang="id-ID" sz="2400" dirty="0" smtClean="0"/>
                        <a:t>Rektal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37,0</a:t>
                      </a:r>
                    </a:p>
                    <a:p>
                      <a:pPr algn="ctr"/>
                      <a:r>
                        <a:rPr lang="id-ID" sz="2400" b="1" dirty="0" smtClean="0"/>
                        <a:t>36,4</a:t>
                      </a:r>
                    </a:p>
                    <a:p>
                      <a:pPr algn="ctr"/>
                      <a:r>
                        <a:rPr lang="id-ID" sz="2400" dirty="0" smtClean="0"/>
                        <a:t>37,6</a:t>
                      </a:r>
                      <a:endParaRPr lang="id-ID" sz="2400" dirty="0"/>
                    </a:p>
                  </a:txBody>
                  <a:tcPr/>
                </a:tc>
              </a:tr>
              <a:tr h="427436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+ 70 tahun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Oral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36,0</a:t>
                      </a:r>
                      <a:endParaRPr lang="id-ID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9167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8294" y="0"/>
            <a:ext cx="10045505" cy="1325563"/>
          </a:xfrm>
        </p:spPr>
        <p:txBody>
          <a:bodyPr>
            <a:normAutofit/>
          </a:bodyPr>
          <a:lstStyle/>
          <a:p>
            <a:r>
              <a:rPr lang="id-ID" sz="4800" dirty="0" smtClean="0">
                <a:latin typeface="Script MT Bold" panose="03040602040607080904" pitchFamily="66" charset="0"/>
              </a:rPr>
              <a:t>Kelainan suhu tubuh</a:t>
            </a:r>
            <a:endParaRPr lang="id-ID" sz="4800" dirty="0">
              <a:latin typeface="Script MT Bold" panose="03040602040607080904" pitchFamily="66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0529289"/>
              </p:ext>
            </p:extLst>
          </p:nvPr>
        </p:nvGraphicFramePr>
        <p:xfrm>
          <a:off x="556846" y="1139482"/>
          <a:ext cx="10515600" cy="520132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613338"/>
                <a:gridCol w="3966693"/>
                <a:gridCol w="3935569"/>
              </a:tblGrid>
              <a:tr h="384801"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Kelainan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Definisi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Karakteristik</a:t>
                      </a:r>
                      <a:endParaRPr lang="id-ID" sz="2400" dirty="0"/>
                    </a:p>
                  </a:txBody>
                  <a:tcPr/>
                </a:tc>
              </a:tr>
              <a:tr h="1233471">
                <a:tc>
                  <a:txBody>
                    <a:bodyPr/>
                    <a:lstStyle/>
                    <a:p>
                      <a:r>
                        <a:rPr lang="id-ID" dirty="0" smtClean="0"/>
                        <a:t>Letih bahan</a:t>
                      </a:r>
                      <a:r>
                        <a:rPr lang="id-ID" baseline="0" dirty="0" smtClean="0"/>
                        <a:t>g (heat exhaustion)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Peningkatan</a:t>
                      </a:r>
                      <a:r>
                        <a:rPr lang="id-ID" baseline="0" dirty="0" smtClean="0"/>
                        <a:t> suhu tubuh (38-40 °C) karena kondisi lingkkungan yang panas, menyebabkan dioforesis (berkeringat) yang berlebihan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Ditandai dengan hilangnya air dan garam yang keluar</a:t>
                      </a:r>
                      <a:r>
                        <a:rPr lang="id-ID" baseline="0" dirty="0" smtClean="0"/>
                        <a:t> dari keringat, menyebabkan gejala haus, muntah, mual dan disorientasi</a:t>
                      </a:r>
                      <a:endParaRPr lang="id-ID" dirty="0"/>
                    </a:p>
                  </a:txBody>
                  <a:tcPr/>
                </a:tc>
              </a:tr>
              <a:tr h="1233471">
                <a:tc>
                  <a:txBody>
                    <a:bodyPr/>
                    <a:lstStyle/>
                    <a:p>
                      <a:r>
                        <a:rPr lang="id-ID" dirty="0" smtClean="0"/>
                        <a:t>Heat</a:t>
                      </a:r>
                      <a:r>
                        <a:rPr lang="id-ID" baseline="0" dirty="0" smtClean="0"/>
                        <a:t> stroke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Suhu tubuh yang mencapai</a:t>
                      </a:r>
                      <a:r>
                        <a:rPr lang="id-ID" baseline="0" dirty="0" smtClean="0"/>
                        <a:t> batas kritis (40-41 °C) karena paparan suhu lingkungan yang sangat panas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Tanda : kulit kering</a:t>
                      </a:r>
                      <a:r>
                        <a:rPr lang="id-ID" baseline="0" dirty="0" smtClean="0"/>
                        <a:t> dan terasa panas, gelisah dan deliriu, merasa sangat haus, nyeri abdomen, kram otot, gangguan penglihatan, bisa penurunan kesadaran</a:t>
                      </a:r>
                      <a:endParaRPr lang="id-ID" dirty="0"/>
                    </a:p>
                  </a:txBody>
                  <a:tcPr/>
                </a:tc>
              </a:tr>
              <a:tr h="664177">
                <a:tc>
                  <a:txBody>
                    <a:bodyPr/>
                    <a:lstStyle/>
                    <a:p>
                      <a:r>
                        <a:rPr lang="id-ID" dirty="0" smtClean="0"/>
                        <a:t>hipotermia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Kondisi</a:t>
                      </a:r>
                      <a:r>
                        <a:rPr lang="id-ID" baseline="0" dirty="0" smtClean="0"/>
                        <a:t> dimana suhu tubuh dibawah suhu normal (menurun)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664177">
                <a:tc>
                  <a:txBody>
                    <a:bodyPr/>
                    <a:lstStyle/>
                    <a:p>
                      <a:r>
                        <a:rPr lang="id-ID" dirty="0" smtClean="0"/>
                        <a:t>Hipertermia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Kondisi dimana suhu tubuh diatas suhu normal (meningkat)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</a:tr>
              <a:tr h="948824">
                <a:tc>
                  <a:txBody>
                    <a:bodyPr/>
                    <a:lstStyle/>
                    <a:p>
                      <a:r>
                        <a:rPr lang="id-ID" dirty="0" smtClean="0"/>
                        <a:t>Frost bite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Pembekuan</a:t>
                      </a:r>
                      <a:r>
                        <a:rPr lang="id-ID" baseline="0" dirty="0" smtClean="0"/>
                        <a:t> pada beberapa jaringan tubuh karena terkena suhu lingkungan yang sangat dingin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Ditandai</a:t>
                      </a:r>
                      <a:r>
                        <a:rPr lang="id-ID" baseline="0" dirty="0" smtClean="0"/>
                        <a:t> dengan ketidakseimbangan sirkulasi dan dapat menyebabkan gangren</a:t>
                      </a:r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1692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6768" y="365125"/>
            <a:ext cx="9947031" cy="1325563"/>
          </a:xfrm>
        </p:spPr>
        <p:txBody>
          <a:bodyPr>
            <a:normAutofit/>
          </a:bodyPr>
          <a:lstStyle/>
          <a:p>
            <a:r>
              <a:rPr lang="id-ID" sz="5400" dirty="0" smtClean="0">
                <a:latin typeface="Script MT Bold" panose="03040602040607080904" pitchFamily="66" charset="0"/>
              </a:rPr>
              <a:t>Pengukuran Denyut Nadi</a:t>
            </a:r>
            <a:endParaRPr lang="id-ID" sz="5400" dirty="0">
              <a:latin typeface="Script MT Bold" panose="030406020406070809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0028" y="1825624"/>
            <a:ext cx="7103771" cy="4743987"/>
          </a:xfrm>
        </p:spPr>
        <p:txBody>
          <a:bodyPr>
            <a:noAutofit/>
          </a:bodyPr>
          <a:lstStyle/>
          <a:p>
            <a:pPr algn="just"/>
            <a:r>
              <a:rPr lang="id-ID" sz="3200" dirty="0" smtClean="0">
                <a:latin typeface="Centaur" panose="02030504050205020304" pitchFamily="18" charset="0"/>
                <a:cs typeface="Arabic Typesetting" panose="03020402040406030203" pitchFamily="66" charset="-78"/>
              </a:rPr>
              <a:t>Nadi (pulse) &gt; getaran denyutan aliran darah pada arteri yang bisa di palpasi pada berbagai macam titik di tubuh</a:t>
            </a:r>
          </a:p>
          <a:p>
            <a:pPr algn="just"/>
            <a:r>
              <a:rPr lang="id-ID" sz="3200" dirty="0" smtClean="0">
                <a:latin typeface="Centaur" panose="02030504050205020304" pitchFamily="18" charset="0"/>
                <a:cs typeface="Arabic Typesetting" panose="03020402040406030203" pitchFamily="66" charset="-78"/>
              </a:rPr>
              <a:t>nadi dihasilkan oleh pemompaan sejumlah volume darah di jantung bersamaan menciptakan gelombang nadi yang merambat hingga distal arteri</a:t>
            </a:r>
          </a:p>
          <a:p>
            <a:pPr algn="just"/>
            <a:r>
              <a:rPr lang="id-ID" sz="3200" dirty="0" smtClean="0">
                <a:latin typeface="Centaur" panose="02030504050205020304" pitchFamily="18" charset="0"/>
                <a:cs typeface="Arabic Typesetting" panose="03020402040406030203" pitchFamily="66" charset="-78"/>
              </a:rPr>
              <a:t>Sehingga kita bisa mempalpasi nadi di beberapa lokasi titik nadi</a:t>
            </a:r>
            <a:endParaRPr lang="id-ID" sz="3200" dirty="0">
              <a:latin typeface="Centaur" panose="02030504050205020304" pitchFamily="18" charset="0"/>
              <a:cs typeface="Arabic Typesetting" panose="03020402040406030203" pitchFamily="66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673" y="2400960"/>
            <a:ext cx="3277941" cy="327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2366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6430" y="0"/>
            <a:ext cx="10031437" cy="1325563"/>
          </a:xfrm>
        </p:spPr>
        <p:txBody>
          <a:bodyPr>
            <a:normAutofit/>
          </a:bodyPr>
          <a:lstStyle/>
          <a:p>
            <a:r>
              <a:rPr lang="id-ID" sz="4800" dirty="0" smtClean="0">
                <a:latin typeface="Script MT Bold" panose="03040602040607080904" pitchFamily="66" charset="0"/>
              </a:rPr>
              <a:t>Faktor yang mempengaruhi</a:t>
            </a:r>
            <a:endParaRPr lang="id-ID" sz="4800" dirty="0">
              <a:latin typeface="Script MT Bold" panose="03040602040607080904" pitchFamily="66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740684"/>
              </p:ext>
            </p:extLst>
          </p:nvPr>
        </p:nvGraphicFramePr>
        <p:xfrm>
          <a:off x="514642" y="1642745"/>
          <a:ext cx="8235463" cy="48002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52670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772" y="0"/>
            <a:ext cx="10515600" cy="1325563"/>
          </a:xfrm>
        </p:spPr>
        <p:txBody>
          <a:bodyPr>
            <a:normAutofit/>
          </a:bodyPr>
          <a:lstStyle/>
          <a:p>
            <a:r>
              <a:rPr lang="id-ID" sz="5400" dirty="0" smtClean="0">
                <a:latin typeface="Script MT Bold" panose="03040602040607080904" pitchFamily="66" charset="0"/>
              </a:rPr>
              <a:t>Karakteristik Nadi</a:t>
            </a:r>
            <a:endParaRPr lang="id-ID" sz="5400" dirty="0">
              <a:latin typeface="Script MT Bold" panose="03040602040607080904" pitchFamily="66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6758396"/>
              </p:ext>
            </p:extLst>
          </p:nvPr>
        </p:nvGraphicFramePr>
        <p:xfrm>
          <a:off x="458371" y="1223890"/>
          <a:ext cx="10765665" cy="5429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41503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7178" y="0"/>
            <a:ext cx="10515600" cy="1325563"/>
          </a:xfrm>
        </p:spPr>
        <p:txBody>
          <a:bodyPr>
            <a:normAutofit/>
          </a:bodyPr>
          <a:lstStyle/>
          <a:p>
            <a:r>
              <a:rPr lang="id-ID" sz="5400" dirty="0" smtClean="0">
                <a:latin typeface="Script MT Bold" panose="03040602040607080904" pitchFamily="66" charset="0"/>
              </a:rPr>
              <a:t>Lokasi palpasi nadi</a:t>
            </a:r>
            <a:endParaRPr lang="id-ID" sz="5400" dirty="0">
              <a:latin typeface="Script MT Bold" panose="03040602040607080904" pitchFamily="66" charset="0"/>
            </a:endParaRPr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24" y="1033153"/>
            <a:ext cx="7555242" cy="5572476"/>
          </a:xfrm>
        </p:spPr>
      </p:pic>
    </p:spTree>
    <p:extLst>
      <p:ext uri="{BB962C8B-B14F-4D97-AF65-F5344CB8AC3E}">
        <p14:creationId xmlns:p14="http://schemas.microsoft.com/office/powerpoint/2010/main" val="12113521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0908" y="196313"/>
            <a:ext cx="10515600" cy="1325563"/>
          </a:xfrm>
        </p:spPr>
        <p:txBody>
          <a:bodyPr>
            <a:normAutofit/>
          </a:bodyPr>
          <a:lstStyle/>
          <a:p>
            <a:r>
              <a:rPr lang="id-ID" sz="4800" dirty="0" smtClean="0">
                <a:latin typeface="Script MT Bold" panose="03040602040607080904" pitchFamily="66" charset="0"/>
              </a:rPr>
              <a:t>Nilai normal denyut nadi</a:t>
            </a:r>
            <a:endParaRPr lang="id-ID" sz="4800" dirty="0">
              <a:latin typeface="Script MT Bold" panose="03040602040607080904" pitchFamily="66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0730714"/>
              </p:ext>
            </p:extLst>
          </p:nvPr>
        </p:nvGraphicFramePr>
        <p:xfrm>
          <a:off x="838200" y="1825627"/>
          <a:ext cx="10866120" cy="348715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433060"/>
                <a:gridCol w="5433060"/>
              </a:tblGrid>
              <a:tr h="494832">
                <a:tc>
                  <a:txBody>
                    <a:bodyPr/>
                    <a:lstStyle/>
                    <a:p>
                      <a:pPr algn="ctr"/>
                      <a:r>
                        <a:rPr lang="id-ID" sz="2800" dirty="0" smtClean="0"/>
                        <a:t>Usia</a:t>
                      </a:r>
                      <a:endParaRPr lang="id-ID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 dirty="0" smtClean="0"/>
                        <a:t>Nilai</a:t>
                      </a:r>
                      <a:r>
                        <a:rPr lang="id-ID" sz="2800" baseline="0" dirty="0" smtClean="0"/>
                        <a:t> normal</a:t>
                      </a:r>
                      <a:endParaRPr lang="id-ID" sz="2800" dirty="0"/>
                    </a:p>
                  </a:txBody>
                  <a:tcPr/>
                </a:tc>
              </a:tr>
              <a:tr h="494832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Bayi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120 - 160 kali/menit</a:t>
                      </a:r>
                      <a:endParaRPr lang="id-ID" sz="2400" dirty="0"/>
                    </a:p>
                  </a:txBody>
                  <a:tcPr/>
                </a:tc>
              </a:tr>
              <a:tr h="494832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Toddler (1-3 tahun)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90 - 140 kali/menit</a:t>
                      </a:r>
                      <a:endParaRPr lang="id-ID" sz="2400" dirty="0"/>
                    </a:p>
                  </a:txBody>
                  <a:tcPr/>
                </a:tc>
              </a:tr>
              <a:tr h="494832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Prasekolah (3-5 tahun)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80</a:t>
                      </a:r>
                      <a:r>
                        <a:rPr lang="id-ID" sz="2400" baseline="0" dirty="0" smtClean="0"/>
                        <a:t> – 110 kali/menit</a:t>
                      </a:r>
                      <a:endParaRPr lang="id-ID" sz="2400" dirty="0"/>
                    </a:p>
                  </a:txBody>
                  <a:tcPr/>
                </a:tc>
              </a:tr>
              <a:tr h="494832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Usia sekolah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75 – 100 kali/menit</a:t>
                      </a:r>
                      <a:endParaRPr lang="id-ID" sz="2400" dirty="0"/>
                    </a:p>
                  </a:txBody>
                  <a:tcPr/>
                </a:tc>
              </a:tr>
              <a:tr h="494832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Remaja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90 – 100 kali/menit</a:t>
                      </a:r>
                      <a:endParaRPr lang="id-ID" sz="2400" dirty="0"/>
                    </a:p>
                  </a:txBody>
                  <a:tcPr/>
                </a:tc>
              </a:tr>
              <a:tr h="494832">
                <a:tc>
                  <a:txBody>
                    <a:bodyPr/>
                    <a:lstStyle/>
                    <a:p>
                      <a:r>
                        <a:rPr lang="id-ID" sz="2400" b="1" dirty="0" smtClean="0"/>
                        <a:t>Dewasa</a:t>
                      </a:r>
                      <a:endParaRPr lang="id-ID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b="1" dirty="0" smtClean="0"/>
                        <a:t>60 – 100 kali/menit</a:t>
                      </a:r>
                      <a:endParaRPr lang="id-ID" sz="2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1764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0595" y="23153"/>
            <a:ext cx="10515600" cy="1325563"/>
          </a:xfrm>
        </p:spPr>
        <p:txBody>
          <a:bodyPr>
            <a:normAutofit/>
          </a:bodyPr>
          <a:lstStyle/>
          <a:p>
            <a:r>
              <a:rPr lang="id-ID" sz="5400" dirty="0" smtClean="0">
                <a:latin typeface="Script MT Bold" panose="03040602040607080904" pitchFamily="66" charset="0"/>
              </a:rPr>
              <a:t>Pengukuran Pernapasan</a:t>
            </a:r>
            <a:endParaRPr lang="id-ID" sz="5400" dirty="0">
              <a:latin typeface="Script MT Bold" panose="03040602040607080904" pitchFamily="66" charset="0"/>
            </a:endParaRPr>
          </a:p>
        </p:txBody>
      </p:sp>
      <p:sp>
        <p:nvSpPr>
          <p:cNvPr id="4" name="AutoShape 2" descr="Cara Memeriksa Tingkat Pernapasan (Tingkat Respirasi): 7 Langkah"/>
          <p:cNvSpPr>
            <a:spLocks noChangeAspect="1" noChangeArrowheads="1"/>
          </p:cNvSpPr>
          <p:nvPr/>
        </p:nvSpPr>
        <p:spPr bwMode="auto">
          <a:xfrm>
            <a:off x="838200" y="2057825"/>
            <a:ext cx="2295226" cy="2295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417453" y="1804568"/>
            <a:ext cx="7173532" cy="4549417"/>
          </a:xfrm>
        </p:spPr>
        <p:txBody>
          <a:bodyPr>
            <a:normAutofit lnSpcReduction="10000"/>
          </a:bodyPr>
          <a:lstStyle/>
          <a:p>
            <a:pPr algn="just"/>
            <a:r>
              <a:rPr lang="id-ID" sz="4000" dirty="0" smtClean="0">
                <a:latin typeface="Centaur" panose="02030504050205020304" pitchFamily="18" charset="0"/>
                <a:cs typeface="Arabic Typesetting" panose="03020402040406030203" pitchFamily="66" charset="-78"/>
              </a:rPr>
              <a:t>Respirasi &gt;&gt; mekanisme yang dilakukan tubuh untuk mengeluarkan  karbondioksida ke udara dan mendapatkan oksigen dari udara untuk dibawa ke sel tubuh</a:t>
            </a:r>
          </a:p>
          <a:p>
            <a:pPr algn="just"/>
            <a:endParaRPr lang="id-ID" sz="4000" dirty="0">
              <a:latin typeface="Centaur" panose="02030504050205020304" pitchFamily="18" charset="0"/>
              <a:cs typeface="Arabic Typesetting" panose="03020402040406030203" pitchFamily="66" charset="-78"/>
            </a:endParaRPr>
          </a:p>
          <a:p>
            <a:pPr algn="just"/>
            <a:r>
              <a:rPr lang="id-ID" sz="4400" dirty="0" smtClean="0">
                <a:latin typeface="Centaur" panose="02030504050205020304" pitchFamily="18" charset="0"/>
                <a:cs typeface="Arabic Typesetting" panose="03020402040406030203" pitchFamily="66" charset="-78"/>
              </a:rPr>
              <a:t>Pernapasan</a:t>
            </a:r>
            <a:r>
              <a:rPr lang="id-ID" sz="4000" dirty="0" smtClean="0">
                <a:latin typeface="Centaur" panose="02030504050205020304" pitchFamily="18" charset="0"/>
                <a:cs typeface="Arabic Typesetting" panose="03020402040406030203" pitchFamily="66" charset="-78"/>
              </a:rPr>
              <a:t> dilakukan secara tidak sadar dan spontan</a:t>
            </a:r>
          </a:p>
          <a:p>
            <a:pPr algn="just"/>
            <a:endParaRPr lang="id-ID" sz="4000" dirty="0">
              <a:latin typeface="Centaur" panose="02030504050205020304" pitchFamily="18" charset="0"/>
              <a:cs typeface="Arabic Typesetting" panose="03020402040406030203" pitchFamily="66" charset="-78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8" y="1536141"/>
            <a:ext cx="3135331" cy="235149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20" y="4409324"/>
            <a:ext cx="3004637" cy="2253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7903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6431" y="0"/>
            <a:ext cx="10855569" cy="1325563"/>
          </a:xfrm>
        </p:spPr>
        <p:txBody>
          <a:bodyPr>
            <a:noAutofit/>
          </a:bodyPr>
          <a:lstStyle/>
          <a:p>
            <a:r>
              <a:rPr lang="id-ID" dirty="0" smtClean="0">
                <a:latin typeface="Script MT Bold" panose="03040602040607080904" pitchFamily="66" charset="0"/>
              </a:rPr>
              <a:t>Mekanisme fungsional pada proses respirasi</a:t>
            </a:r>
            <a:endParaRPr lang="id-ID" dirty="0">
              <a:latin typeface="Script MT Bold" panose="03040602040607080904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6846" y="1473932"/>
            <a:ext cx="10669172" cy="4856529"/>
          </a:xfrm>
        </p:spPr>
        <p:txBody>
          <a:bodyPr>
            <a:noAutofit/>
          </a:bodyPr>
          <a:lstStyle/>
          <a:p>
            <a:r>
              <a:rPr lang="id-ID" dirty="0" smtClean="0">
                <a:latin typeface="Centaur" panose="02030504050205020304" pitchFamily="18" charset="0"/>
                <a:cs typeface="Arabic Typesetting" panose="03020402040406030203" pitchFamily="66" charset="-78"/>
              </a:rPr>
              <a:t>Ventilasi paru &gt;&gt; masuk dan keluarnya oksigen antara atmosfer dan alveolus paru</a:t>
            </a:r>
          </a:p>
          <a:p>
            <a:endParaRPr lang="id-ID" dirty="0">
              <a:latin typeface="Centaur" panose="02030504050205020304" pitchFamily="18" charset="0"/>
              <a:cs typeface="Arabic Typesetting" panose="03020402040406030203" pitchFamily="66" charset="-78"/>
            </a:endParaRPr>
          </a:p>
          <a:p>
            <a:r>
              <a:rPr lang="id-ID" dirty="0" smtClean="0">
                <a:latin typeface="Centaur" panose="02030504050205020304" pitchFamily="18" charset="0"/>
                <a:cs typeface="Arabic Typesetting" panose="03020402040406030203" pitchFamily="66" charset="-78"/>
              </a:rPr>
              <a:t>Difusi &gt;&gt; peredaran oksigen dan karbondioksida antara alveoli dan darah</a:t>
            </a:r>
          </a:p>
          <a:p>
            <a:endParaRPr lang="id-ID" dirty="0">
              <a:latin typeface="Centaur" panose="02030504050205020304" pitchFamily="18" charset="0"/>
              <a:cs typeface="Arabic Typesetting" panose="03020402040406030203" pitchFamily="66" charset="-78"/>
            </a:endParaRPr>
          </a:p>
          <a:p>
            <a:r>
              <a:rPr lang="id-ID" dirty="0" smtClean="0">
                <a:latin typeface="Centaur" panose="02030504050205020304" pitchFamily="18" charset="0"/>
                <a:cs typeface="Arabic Typesetting" panose="03020402040406030203" pitchFamily="66" charset="-78"/>
              </a:rPr>
              <a:t>Transpor oksigen dan karbondioksida dalam darah dan cairan tubuh ke dan dari sel</a:t>
            </a:r>
          </a:p>
          <a:p>
            <a:endParaRPr lang="id-ID" dirty="0">
              <a:latin typeface="Centaur" panose="02030504050205020304" pitchFamily="18" charset="0"/>
              <a:cs typeface="Arabic Typesetting" panose="03020402040406030203" pitchFamily="66" charset="-78"/>
            </a:endParaRPr>
          </a:p>
          <a:p>
            <a:r>
              <a:rPr lang="id-ID" dirty="0" smtClean="0">
                <a:latin typeface="Centaur" panose="02030504050205020304" pitchFamily="18" charset="0"/>
                <a:cs typeface="Arabic Typesetting" panose="03020402040406030203" pitchFamily="66" charset="-78"/>
              </a:rPr>
              <a:t>Pengaturan ventilasi dan hal lain dari pernapasan</a:t>
            </a:r>
            <a:endParaRPr lang="id-ID" dirty="0">
              <a:latin typeface="Centaur" panose="02030504050205020304" pitchFamily="18" charset="0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06794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7178" y="0"/>
            <a:ext cx="10515600" cy="1325563"/>
          </a:xfrm>
        </p:spPr>
        <p:txBody>
          <a:bodyPr>
            <a:normAutofit/>
          </a:bodyPr>
          <a:lstStyle/>
          <a:p>
            <a:r>
              <a:rPr lang="id-ID" sz="5400" dirty="0" smtClean="0">
                <a:latin typeface="Script MT Bold" panose="03040602040607080904" pitchFamily="66" charset="0"/>
              </a:rPr>
              <a:t>Faktor yang mempengaruhi</a:t>
            </a:r>
            <a:endParaRPr lang="id-ID" sz="5400" dirty="0">
              <a:latin typeface="Script MT Bold" panose="03040602040607080904" pitchFamily="66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1201621"/>
              </p:ext>
            </p:extLst>
          </p:nvPr>
        </p:nvGraphicFramePr>
        <p:xfrm>
          <a:off x="458372" y="1516135"/>
          <a:ext cx="10598834" cy="5123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909056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8366" y="0"/>
            <a:ext cx="10515600" cy="1325563"/>
          </a:xfrm>
        </p:spPr>
        <p:txBody>
          <a:bodyPr>
            <a:normAutofit/>
          </a:bodyPr>
          <a:lstStyle/>
          <a:p>
            <a:r>
              <a:rPr lang="id-ID" sz="5400" dirty="0" smtClean="0">
                <a:latin typeface="Script MT Bold" panose="03040602040607080904" pitchFamily="66" charset="0"/>
              </a:rPr>
              <a:t>Karakteristik respirasi</a:t>
            </a:r>
            <a:endParaRPr lang="id-ID" sz="5400" dirty="0">
              <a:latin typeface="Script MT Bold" panose="03040602040607080904" pitchFamily="66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3892632"/>
              </p:ext>
            </p:extLst>
          </p:nvPr>
        </p:nvGraphicFramePr>
        <p:xfrm>
          <a:off x="458372" y="1522084"/>
          <a:ext cx="11020866" cy="51460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47692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8366" y="0"/>
            <a:ext cx="10515600" cy="1325563"/>
          </a:xfrm>
        </p:spPr>
        <p:txBody>
          <a:bodyPr>
            <a:normAutofit/>
          </a:bodyPr>
          <a:lstStyle/>
          <a:p>
            <a:r>
              <a:rPr lang="id-ID" sz="5400" dirty="0" smtClean="0">
                <a:latin typeface="Script MT Bold" panose="03040602040607080904" pitchFamily="66" charset="0"/>
              </a:rPr>
              <a:t>Variasi Pola Pernapasan</a:t>
            </a:r>
            <a:endParaRPr lang="id-ID" sz="5400" dirty="0">
              <a:latin typeface="Script MT Bold" panose="030406020406070809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264" y="1168582"/>
            <a:ext cx="7832764" cy="5409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7811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637" y="0"/>
            <a:ext cx="10515600" cy="1325563"/>
          </a:xfrm>
        </p:spPr>
        <p:txBody>
          <a:bodyPr>
            <a:normAutofit/>
          </a:bodyPr>
          <a:lstStyle/>
          <a:p>
            <a:r>
              <a:rPr lang="id-ID" sz="5400" dirty="0" smtClean="0">
                <a:latin typeface="Script MT Bold" panose="03040602040607080904" pitchFamily="66" charset="0"/>
              </a:rPr>
              <a:t>Nilai normal pernapasan</a:t>
            </a:r>
            <a:endParaRPr lang="id-ID" sz="5400" dirty="0">
              <a:latin typeface="Script MT Bold" panose="03040602040607080904" pitchFamily="66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5920062"/>
              </p:ext>
            </p:extLst>
          </p:nvPr>
        </p:nvGraphicFramePr>
        <p:xfrm>
          <a:off x="613117" y="1434902"/>
          <a:ext cx="10880187" cy="389675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626729"/>
                <a:gridCol w="3626729"/>
                <a:gridCol w="3626729"/>
              </a:tblGrid>
              <a:tr h="870551"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Usia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Rentang normal</a:t>
                      </a:r>
                    </a:p>
                    <a:p>
                      <a:pPr algn="ctr"/>
                      <a:r>
                        <a:rPr lang="id-ID" sz="2400" dirty="0" smtClean="0"/>
                        <a:t>(kali/menit)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Rata-rata Normal</a:t>
                      </a:r>
                    </a:p>
                    <a:p>
                      <a:pPr algn="ctr"/>
                      <a:r>
                        <a:rPr lang="id-ID" sz="2400" dirty="0" smtClean="0"/>
                        <a:t>(kali/menit)</a:t>
                      </a:r>
                      <a:endParaRPr lang="id-ID" sz="2400" dirty="0"/>
                    </a:p>
                  </a:txBody>
                  <a:tcPr/>
                </a:tc>
              </a:tr>
              <a:tr h="504367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Bayi</a:t>
                      </a:r>
                      <a:r>
                        <a:rPr lang="id-ID" sz="2400" baseline="0" dirty="0" smtClean="0"/>
                        <a:t> baru lahir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30-50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40</a:t>
                      </a:r>
                      <a:endParaRPr lang="id-ID" sz="2400" dirty="0"/>
                    </a:p>
                  </a:txBody>
                  <a:tcPr/>
                </a:tc>
              </a:tr>
              <a:tr h="504367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1 tahun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20-40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30</a:t>
                      </a:r>
                      <a:endParaRPr lang="id-ID" sz="2400" dirty="0"/>
                    </a:p>
                  </a:txBody>
                  <a:tcPr/>
                </a:tc>
              </a:tr>
              <a:tr h="504367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3 tahun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20-30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25</a:t>
                      </a:r>
                      <a:endParaRPr lang="id-ID" sz="2400" dirty="0"/>
                    </a:p>
                  </a:txBody>
                  <a:tcPr/>
                </a:tc>
              </a:tr>
              <a:tr h="504367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6 tahun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16-22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19</a:t>
                      </a:r>
                      <a:endParaRPr lang="id-ID" sz="2400" dirty="0"/>
                    </a:p>
                  </a:txBody>
                  <a:tcPr/>
                </a:tc>
              </a:tr>
              <a:tr h="504367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14 tahun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14-20</a:t>
                      </a:r>
                      <a:endParaRPr lang="id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17</a:t>
                      </a:r>
                      <a:endParaRPr lang="id-ID" sz="2400" dirty="0"/>
                    </a:p>
                  </a:txBody>
                  <a:tcPr/>
                </a:tc>
              </a:tr>
              <a:tr h="504367">
                <a:tc>
                  <a:txBody>
                    <a:bodyPr/>
                    <a:lstStyle/>
                    <a:p>
                      <a:r>
                        <a:rPr lang="id-ID" sz="2400" b="1" dirty="0" smtClean="0"/>
                        <a:t>Dewasa</a:t>
                      </a:r>
                      <a:endParaRPr lang="id-ID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b="1" dirty="0" smtClean="0"/>
                        <a:t>12-20</a:t>
                      </a:r>
                      <a:endParaRPr lang="id-ID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b="1" dirty="0" smtClean="0"/>
                        <a:t>18</a:t>
                      </a:r>
                      <a:endParaRPr lang="id-ID" sz="2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18240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1406" y="0"/>
            <a:ext cx="10515600" cy="1325563"/>
          </a:xfrm>
        </p:spPr>
        <p:txBody>
          <a:bodyPr>
            <a:normAutofit/>
          </a:bodyPr>
          <a:lstStyle/>
          <a:p>
            <a:r>
              <a:rPr lang="id-ID" sz="5400" dirty="0" smtClean="0">
                <a:latin typeface="Script MT Bold" panose="03040602040607080904" pitchFamily="66" charset="0"/>
              </a:rPr>
              <a:t>Pengukuran tekanan darah</a:t>
            </a:r>
            <a:endParaRPr lang="id-ID" sz="5400" dirty="0">
              <a:latin typeface="Script MT Bold" panose="03040602040607080904" pitchFamily="66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867423" y="1325563"/>
            <a:ext cx="6852352" cy="5255541"/>
          </a:xfrm>
        </p:spPr>
        <p:txBody>
          <a:bodyPr>
            <a:noAutofit/>
          </a:bodyPr>
          <a:lstStyle/>
          <a:p>
            <a:pPr algn="just"/>
            <a:r>
              <a:rPr lang="id-ID" sz="3300" dirty="0" smtClean="0">
                <a:latin typeface="Centaur" panose="02030504050205020304" pitchFamily="18" charset="0"/>
                <a:cs typeface="Arabic Typesetting" panose="03020402040406030203" pitchFamily="66" charset="-78"/>
              </a:rPr>
              <a:t>Tekanan darah &gt;&gt; pengukuran tekanan jantung untuk melawan tahanan dinding pebuluh darah saat sistole dan diastole</a:t>
            </a:r>
          </a:p>
          <a:p>
            <a:pPr algn="just"/>
            <a:r>
              <a:rPr lang="id-ID" sz="3300" dirty="0" smtClean="0">
                <a:latin typeface="Centaur" panose="02030504050205020304" pitchFamily="18" charset="0"/>
                <a:cs typeface="Arabic Typesetting" panose="03020402040406030203" pitchFamily="66" charset="-78"/>
              </a:rPr>
              <a:t>Tekanan darah diukur dalam satuan mmHg</a:t>
            </a:r>
          </a:p>
          <a:p>
            <a:pPr algn="just"/>
            <a:r>
              <a:rPr lang="id-ID" sz="3300" dirty="0" smtClean="0">
                <a:latin typeface="Centaur" panose="02030504050205020304" pitchFamily="18" charset="0"/>
                <a:cs typeface="Arabic Typesetting" panose="03020402040406030203" pitchFamily="66" charset="-78"/>
              </a:rPr>
              <a:t>Alat yang digunakan : Spignomanometer</a:t>
            </a:r>
          </a:p>
          <a:p>
            <a:pPr algn="just"/>
            <a:r>
              <a:rPr lang="id-ID" sz="3300" dirty="0" smtClean="0">
                <a:latin typeface="Centaur" panose="02030504050205020304" pitchFamily="18" charset="0"/>
                <a:cs typeface="Arabic Typesetting" panose="03020402040406030203" pitchFamily="66" charset="-78"/>
              </a:rPr>
              <a:t>Dua tahapan saat darah dipompakan dan didengarkan saat pengukuran tekanan darah : sistole dan diastole</a:t>
            </a:r>
          </a:p>
          <a:p>
            <a:pPr marL="0" indent="0" algn="just">
              <a:buNone/>
            </a:pPr>
            <a:endParaRPr lang="id-ID" sz="3300" dirty="0">
              <a:latin typeface="Centaur" panose="02030504050205020304" pitchFamily="18" charset="0"/>
              <a:cs typeface="Arabic Typesetting" panose="03020402040406030203" pitchFamily="66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54" y="1325563"/>
            <a:ext cx="3643648" cy="20804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829" y="3866533"/>
            <a:ext cx="2700121" cy="258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6167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100035" y="330573"/>
            <a:ext cx="6712269" cy="6199016"/>
          </a:xfrm>
        </p:spPr>
        <p:txBody>
          <a:bodyPr>
            <a:noAutofit/>
          </a:bodyPr>
          <a:lstStyle/>
          <a:p>
            <a:pPr algn="just"/>
            <a:r>
              <a:rPr lang="id-ID" sz="3000" dirty="0" smtClean="0">
                <a:latin typeface="Centaur" panose="02030504050205020304" pitchFamily="18" charset="0"/>
                <a:cs typeface="Arabic Typesetting" panose="03020402040406030203" pitchFamily="66" charset="-78"/>
              </a:rPr>
              <a:t>Sistole &gt;&gt; pengukuran tekanan saat otot miokard berkontraksi dan memompakan darah dari dalam ventrikel</a:t>
            </a:r>
          </a:p>
          <a:p>
            <a:pPr algn="just"/>
            <a:r>
              <a:rPr lang="id-ID" sz="3000" dirty="0" smtClean="0">
                <a:latin typeface="Centaur" panose="02030504050205020304" pitchFamily="18" charset="0"/>
                <a:cs typeface="Arabic Typesetting" panose="03020402040406030203" pitchFamily="66" charset="-78"/>
              </a:rPr>
              <a:t>Sistole menggambarkan curah jantung (cardiac output)</a:t>
            </a:r>
          </a:p>
          <a:p>
            <a:pPr algn="just"/>
            <a:endParaRPr lang="id-ID" sz="3000" dirty="0">
              <a:latin typeface="Centaur" panose="02030504050205020304" pitchFamily="18" charset="0"/>
              <a:cs typeface="Arabic Typesetting" panose="03020402040406030203" pitchFamily="66" charset="-78"/>
            </a:endParaRPr>
          </a:p>
          <a:p>
            <a:pPr algn="just"/>
            <a:r>
              <a:rPr lang="id-ID" sz="3000" dirty="0" smtClean="0">
                <a:latin typeface="Centaur" panose="02030504050205020304" pitchFamily="18" charset="0"/>
                <a:cs typeface="Arabic Typesetting" panose="03020402040406030203" pitchFamily="66" charset="-78"/>
              </a:rPr>
              <a:t> Diastole &gt;&gt; periode relaksasi yang menggambarkan tekanan dalam pembuluh darah perifer setelah darah dipompakan</a:t>
            </a:r>
          </a:p>
          <a:p>
            <a:pPr algn="just"/>
            <a:r>
              <a:rPr lang="id-ID" sz="3000" dirty="0" smtClean="0">
                <a:latin typeface="Centaur" panose="02030504050205020304" pitchFamily="18" charset="0"/>
                <a:cs typeface="Arabic Typesetting" panose="03020402040406030203" pitchFamily="66" charset="-78"/>
              </a:rPr>
              <a:t>Diastole menggambarkan tahanan vena perifer</a:t>
            </a:r>
          </a:p>
          <a:p>
            <a:pPr algn="just"/>
            <a:r>
              <a:rPr lang="id-ID" sz="3000" dirty="0" smtClean="0">
                <a:latin typeface="Centaur" panose="02030504050205020304" pitchFamily="18" charset="0"/>
                <a:cs typeface="Arabic Typesetting" panose="03020402040406030203" pitchFamily="66" charset="-78"/>
              </a:rPr>
              <a:t>Tahap diastole didefinisikan sebagai periode pengisian jantung oleh darah</a:t>
            </a:r>
            <a:endParaRPr lang="id-ID" sz="3000" dirty="0">
              <a:latin typeface="Centaur" panose="02030504050205020304" pitchFamily="18" charset="0"/>
              <a:cs typeface="Arabic Typesetting" panose="03020402040406030203" pitchFamily="66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731" y="203966"/>
            <a:ext cx="3777602" cy="30777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88" y="3669488"/>
            <a:ext cx="4482911" cy="303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3704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772" y="182245"/>
            <a:ext cx="10515600" cy="1325563"/>
          </a:xfrm>
        </p:spPr>
        <p:txBody>
          <a:bodyPr>
            <a:normAutofit/>
          </a:bodyPr>
          <a:lstStyle/>
          <a:p>
            <a:r>
              <a:rPr lang="id-ID" sz="3600" dirty="0" smtClean="0">
                <a:latin typeface="Script MT Bold" panose="03040602040607080904" pitchFamily="66" charset="0"/>
              </a:rPr>
              <a:t>5 bagian bunyi Korrotkoff’s (bunyi yang didengar saat pengukuran tekanan darah)</a:t>
            </a:r>
            <a:endParaRPr lang="id-ID" sz="3600" dirty="0">
              <a:latin typeface="Script MT Bold" panose="03040602040607080904" pitchFamily="66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006322"/>
              </p:ext>
            </p:extLst>
          </p:nvPr>
        </p:nvGraphicFramePr>
        <p:xfrm>
          <a:off x="402102" y="1670880"/>
          <a:ext cx="10683240" cy="48283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778651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6502" y="154110"/>
            <a:ext cx="10515600" cy="1325563"/>
          </a:xfrm>
        </p:spPr>
        <p:txBody>
          <a:bodyPr>
            <a:normAutofit/>
          </a:bodyPr>
          <a:lstStyle/>
          <a:p>
            <a:r>
              <a:rPr lang="id-ID" sz="4000" dirty="0" smtClean="0">
                <a:latin typeface="Script MT Bold" panose="03040602040607080904" pitchFamily="66" charset="0"/>
              </a:rPr>
              <a:t>Fisiologis tekanan darah (faktor haemodinamik saling mempengaruhi)</a:t>
            </a:r>
            <a:endParaRPr lang="id-ID" sz="4000" dirty="0">
              <a:latin typeface="Script MT Bold" panose="03040602040607080904" pitchFamily="66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9909063"/>
              </p:ext>
            </p:extLst>
          </p:nvPr>
        </p:nvGraphicFramePr>
        <p:xfrm>
          <a:off x="232893" y="1659988"/>
          <a:ext cx="11757338" cy="4937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644108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5984902"/>
              </p:ext>
            </p:extLst>
          </p:nvPr>
        </p:nvGraphicFramePr>
        <p:xfrm>
          <a:off x="232892" y="463729"/>
          <a:ext cx="11710579" cy="6105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291001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4299" y="140042"/>
            <a:ext cx="10515600" cy="1325563"/>
          </a:xfrm>
        </p:spPr>
        <p:txBody>
          <a:bodyPr>
            <a:normAutofit/>
          </a:bodyPr>
          <a:lstStyle/>
          <a:p>
            <a:r>
              <a:rPr lang="id-ID" sz="4800" dirty="0" smtClean="0">
                <a:latin typeface="Script MT Bold" panose="03040602040607080904" pitchFamily="66" charset="0"/>
              </a:rPr>
              <a:t>Faktor yang mempengaruhi tekanan darah</a:t>
            </a:r>
            <a:endParaRPr lang="id-ID" sz="4800" dirty="0">
              <a:latin typeface="Script MT Bold" panose="03040602040607080904" pitchFamily="66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4170856"/>
              </p:ext>
            </p:extLst>
          </p:nvPr>
        </p:nvGraphicFramePr>
        <p:xfrm>
          <a:off x="795996" y="1170183"/>
          <a:ext cx="10725443" cy="47113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481661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2434" y="140042"/>
            <a:ext cx="10515600" cy="1325563"/>
          </a:xfrm>
        </p:spPr>
        <p:txBody>
          <a:bodyPr>
            <a:normAutofit/>
          </a:bodyPr>
          <a:lstStyle/>
          <a:p>
            <a:r>
              <a:rPr lang="id-ID" sz="4800" dirty="0" smtClean="0">
                <a:latin typeface="Script MT Bold" panose="03040602040607080904" pitchFamily="66" charset="0"/>
              </a:rPr>
              <a:t>Rentang Nilai Normal Tekanan Darah</a:t>
            </a:r>
            <a:endParaRPr lang="id-ID" sz="4800" dirty="0">
              <a:latin typeface="Script MT Bold" panose="03040602040607080904" pitchFamily="66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0575814"/>
              </p:ext>
            </p:extLst>
          </p:nvPr>
        </p:nvGraphicFramePr>
        <p:xfrm>
          <a:off x="908537" y="1465605"/>
          <a:ext cx="10909496" cy="413938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27374"/>
                <a:gridCol w="2727374"/>
                <a:gridCol w="2727374"/>
                <a:gridCol w="2727374"/>
              </a:tblGrid>
              <a:tr h="451151"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Usia</a:t>
                      </a:r>
                      <a:endParaRPr lang="id-ID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Sistole</a:t>
                      </a:r>
                      <a:r>
                        <a:rPr lang="id-ID" sz="2400" baseline="0" dirty="0" smtClean="0"/>
                        <a:t> (mmHg)</a:t>
                      </a:r>
                      <a:endParaRPr lang="id-ID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Diastole</a:t>
                      </a:r>
                      <a:r>
                        <a:rPr lang="id-ID" sz="2400" baseline="0" dirty="0" smtClean="0"/>
                        <a:t> (mmHg)</a:t>
                      </a:r>
                      <a:endParaRPr lang="id-ID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Rata-rata</a:t>
                      </a:r>
                      <a:r>
                        <a:rPr lang="id-ID" sz="2400" baseline="0" dirty="0" smtClean="0"/>
                        <a:t> (mmHg)</a:t>
                      </a:r>
                      <a:endParaRPr lang="id-ID" sz="2400" dirty="0"/>
                    </a:p>
                  </a:txBody>
                  <a:tcPr anchor="ctr"/>
                </a:tc>
              </a:tr>
              <a:tr h="524127"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Newborn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65</a:t>
                      </a:r>
                      <a:r>
                        <a:rPr lang="id-ID" sz="2000" baseline="0" dirty="0" smtClean="0"/>
                        <a:t> – </a:t>
                      </a:r>
                      <a:r>
                        <a:rPr lang="id-ID" sz="2000" dirty="0" smtClean="0"/>
                        <a:t>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30 – 60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80/60</a:t>
                      </a:r>
                      <a:endParaRPr lang="id-ID" sz="2000" dirty="0"/>
                    </a:p>
                  </a:txBody>
                  <a:tcPr anchor="ctr"/>
                </a:tc>
              </a:tr>
              <a:tr h="451151"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Infant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65 –</a:t>
                      </a:r>
                      <a:r>
                        <a:rPr lang="id-ID" sz="2000" baseline="0" dirty="0" smtClean="0"/>
                        <a:t> 115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42 – 80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90/61</a:t>
                      </a:r>
                      <a:endParaRPr lang="id-ID" sz="2000" dirty="0"/>
                    </a:p>
                  </a:txBody>
                  <a:tcPr anchor="ctr"/>
                </a:tc>
              </a:tr>
              <a:tr h="451151"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3 tahun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76 –</a:t>
                      </a:r>
                      <a:r>
                        <a:rPr lang="id-ID" sz="2000" baseline="0" dirty="0" smtClean="0"/>
                        <a:t> </a:t>
                      </a:r>
                      <a:r>
                        <a:rPr lang="id-ID" sz="2000" dirty="0" smtClean="0"/>
                        <a:t>122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46 – 84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99/65</a:t>
                      </a:r>
                      <a:endParaRPr lang="id-ID" sz="2000" dirty="0"/>
                    </a:p>
                  </a:txBody>
                  <a:tcPr anchor="ctr"/>
                </a:tc>
              </a:tr>
              <a:tr h="451151"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6</a:t>
                      </a:r>
                      <a:r>
                        <a:rPr lang="id-ID" sz="2000" baseline="0" dirty="0" smtClean="0"/>
                        <a:t> tahun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85 – 115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48 – 64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100/56</a:t>
                      </a:r>
                      <a:endParaRPr lang="id-ID" sz="2000" dirty="0"/>
                    </a:p>
                  </a:txBody>
                  <a:tcPr anchor="ctr"/>
                </a:tc>
              </a:tr>
              <a:tr h="451151"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10 tahun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93</a:t>
                      </a:r>
                      <a:r>
                        <a:rPr lang="id-ID" sz="2000" baseline="0" dirty="0" smtClean="0"/>
                        <a:t> – </a:t>
                      </a:r>
                      <a:r>
                        <a:rPr lang="id-ID" sz="2000" dirty="0" smtClean="0"/>
                        <a:t>125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46 – 68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109/58</a:t>
                      </a:r>
                      <a:endParaRPr lang="id-ID" sz="2000" dirty="0"/>
                    </a:p>
                  </a:txBody>
                  <a:tcPr anchor="ctr"/>
                </a:tc>
              </a:tr>
              <a:tr h="451151"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14 tahun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99 – 137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51 – 71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118/61</a:t>
                      </a:r>
                      <a:endParaRPr lang="id-ID" sz="2000" dirty="0"/>
                    </a:p>
                  </a:txBody>
                  <a:tcPr anchor="ctr"/>
                </a:tc>
              </a:tr>
              <a:tr h="451151">
                <a:tc>
                  <a:txBody>
                    <a:bodyPr/>
                    <a:lstStyle/>
                    <a:p>
                      <a:r>
                        <a:rPr lang="id-ID" sz="2000" b="1" dirty="0" smtClean="0"/>
                        <a:t>Adult</a:t>
                      </a:r>
                      <a:endParaRPr lang="id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/>
                        <a:t>100 –</a:t>
                      </a:r>
                      <a:r>
                        <a:rPr lang="id-ID" sz="2000" b="1" baseline="0" dirty="0" smtClean="0"/>
                        <a:t> 140</a:t>
                      </a:r>
                      <a:endParaRPr lang="id-ID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/>
                        <a:t>60 – 90</a:t>
                      </a:r>
                      <a:endParaRPr lang="id-ID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b="1" dirty="0" smtClean="0"/>
                        <a:t>120/80</a:t>
                      </a:r>
                      <a:endParaRPr lang="id-ID" sz="2000" b="1" dirty="0"/>
                    </a:p>
                  </a:txBody>
                  <a:tcPr anchor="ctr"/>
                </a:tc>
              </a:tr>
              <a:tr h="451151"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Elderly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100</a:t>
                      </a:r>
                      <a:r>
                        <a:rPr lang="id-ID" sz="2000" baseline="0" dirty="0" smtClean="0"/>
                        <a:t> – 160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60 – 90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130/80</a:t>
                      </a:r>
                      <a:endParaRPr lang="id-ID" sz="20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52590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637" y="154109"/>
            <a:ext cx="10515600" cy="1325563"/>
          </a:xfrm>
        </p:spPr>
        <p:txBody>
          <a:bodyPr>
            <a:normAutofit/>
          </a:bodyPr>
          <a:lstStyle/>
          <a:p>
            <a:r>
              <a:rPr lang="id-ID" sz="5400" dirty="0" smtClean="0">
                <a:latin typeface="Script MT Bold" panose="03040602040607080904" pitchFamily="66" charset="0"/>
              </a:rPr>
              <a:t>Variasi tekanan darah</a:t>
            </a:r>
            <a:endParaRPr lang="id-ID" sz="5400" dirty="0">
              <a:latin typeface="Script MT Bold" panose="03040602040607080904" pitchFamily="66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0899747"/>
              </p:ext>
            </p:extLst>
          </p:nvPr>
        </p:nvGraphicFramePr>
        <p:xfrm>
          <a:off x="793049" y="1256580"/>
          <a:ext cx="10320427" cy="5293066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2012872"/>
                <a:gridCol w="8307555"/>
              </a:tblGrid>
              <a:tr h="418766">
                <a:tc>
                  <a:txBody>
                    <a:bodyPr/>
                    <a:lstStyle/>
                    <a:p>
                      <a:pPr algn="ctr"/>
                      <a:r>
                        <a:rPr lang="id-ID" sz="2800" dirty="0" smtClean="0"/>
                        <a:t>Variasi</a:t>
                      </a:r>
                      <a:endParaRPr lang="id-ID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 dirty="0" smtClean="0"/>
                        <a:t>Definisi</a:t>
                      </a:r>
                      <a:endParaRPr lang="id-ID" sz="2800" dirty="0"/>
                    </a:p>
                  </a:txBody>
                  <a:tcPr/>
                </a:tc>
              </a:tr>
              <a:tr h="1635466"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Hipertensi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d-ID" sz="2000" dirty="0" smtClean="0"/>
                        <a:t>Penyakit</a:t>
                      </a:r>
                      <a:r>
                        <a:rPr lang="id-ID" sz="2000" baseline="0" dirty="0" smtClean="0"/>
                        <a:t> yang sering ditemukan dan menyebabkan kematian karena stroke dan merupakan pencetus infark miokard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d-ID" sz="2000" baseline="0" dirty="0" smtClean="0"/>
                        <a:t>Merupakan kelainan asimptomatis yang ditandai dengan hasil pengukuran tekanan darah yang tetap tinggi dalam waktu yang lama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id-ID" sz="2000" dirty="0"/>
                    </a:p>
                  </a:txBody>
                  <a:tcPr/>
                </a:tc>
              </a:tr>
              <a:tr h="2555415"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Hipotensi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d-ID" sz="2000" dirty="0" smtClean="0"/>
                        <a:t>Dikatakan hipotensi jika tekanan sistole kurang dari 90mmHg</a:t>
                      </a:r>
                      <a:r>
                        <a:rPr lang="id-ID" sz="2000" baseline="0" dirty="0" smtClean="0"/>
                        <a:t> atau dibawahnya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d-ID" sz="2000" baseline="0" dirty="0" smtClean="0"/>
                        <a:t>Terjadi karena dilatasi pembuluh darah arteri, penurunan volume darah (perdarahan) atau adanya kegagalan jantung untuk memompa darah ke seluruh tubuh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d-ID" sz="2000" baseline="0" dirty="0" smtClean="0"/>
                        <a:t>Ditandai dengan peningkatan denyut nadi, keringat dingin, kulit yang lengket, gelisah, penurunan produksi urin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d-ID" sz="2000" baseline="0" dirty="0" smtClean="0"/>
                        <a:t>Hipotensi postural (hipotensi ortostatik) terjadi karena perubahan posisi tubuh dari posisi yang lebih rendah ke posisi yang lebih tinggi dan terjadi dengan cepat</a:t>
                      </a:r>
                      <a:endParaRPr lang="id-ID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3093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1327</TotalTime>
  <Words>1536</Words>
  <Application>Microsoft Office PowerPoint</Application>
  <PresentationFormat>Widescreen</PresentationFormat>
  <Paragraphs>307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Arabic Typesetting</vt:lpstr>
      <vt:lpstr>Arial</vt:lpstr>
      <vt:lpstr>Calibri</vt:lpstr>
      <vt:lpstr>Calibri Light</vt:lpstr>
      <vt:lpstr>Centaur</vt:lpstr>
      <vt:lpstr>Maiandra GD</vt:lpstr>
      <vt:lpstr>Script MT Bold</vt:lpstr>
      <vt:lpstr>Office Theme</vt:lpstr>
      <vt:lpstr>Pengukuran Tanda-Tanda Vital</vt:lpstr>
      <vt:lpstr>Pemeriksaan Tanda Vital</vt:lpstr>
      <vt:lpstr>Komponen Vital Sign</vt:lpstr>
      <vt:lpstr>Pengukuran Suhu</vt:lpstr>
      <vt:lpstr>Cara tubuh untuk mengatur panas dalam tubuh</vt:lpstr>
      <vt:lpstr>Faktor yang mempengaruhi suhu tubuh</vt:lpstr>
      <vt:lpstr>Lokasi pengukuran suhu tubuh</vt:lpstr>
      <vt:lpstr>Nilai normal suhu tubuh</vt:lpstr>
      <vt:lpstr>Kelainan suhu tubuh</vt:lpstr>
      <vt:lpstr>Pengukuran Denyut Nadi</vt:lpstr>
      <vt:lpstr>Faktor yang mempengaruhi</vt:lpstr>
      <vt:lpstr>Karakteristik Nadi</vt:lpstr>
      <vt:lpstr>Lokasi palpasi nadi</vt:lpstr>
      <vt:lpstr>Nilai normal denyut nadi</vt:lpstr>
      <vt:lpstr>Pengukuran Pernapasan</vt:lpstr>
      <vt:lpstr>Mekanisme fungsional pada proses respirasi</vt:lpstr>
      <vt:lpstr>Faktor yang mempengaruhi</vt:lpstr>
      <vt:lpstr>Karakteristik respirasi</vt:lpstr>
      <vt:lpstr>Variasi Pola Pernapasan</vt:lpstr>
      <vt:lpstr>Nilai normal pernapasan</vt:lpstr>
      <vt:lpstr>Pengukuran tekanan darah</vt:lpstr>
      <vt:lpstr>PowerPoint Presentation</vt:lpstr>
      <vt:lpstr>5 bagian bunyi Korrotkoff’s (bunyi yang didengar saat pengukuran tekanan darah)</vt:lpstr>
      <vt:lpstr>Fisiologis tekanan darah (faktor haemodinamik saling mempengaruhi)</vt:lpstr>
      <vt:lpstr>PowerPoint Presentation</vt:lpstr>
      <vt:lpstr>Faktor yang mempengaruhi tekanan darah</vt:lpstr>
      <vt:lpstr>Rentang Nilai Normal Tekanan Darah</vt:lpstr>
      <vt:lpstr>Variasi tekanan darah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Pengukuran Tanda-Tanda Vital</dc:title>
  <dc:creator>lenovo</dc:creator>
  <cp:lastModifiedBy>lenovo</cp:lastModifiedBy>
  <cp:revision>65</cp:revision>
  <dcterms:created xsi:type="dcterms:W3CDTF">2021-03-27T03:36:04Z</dcterms:created>
  <dcterms:modified xsi:type="dcterms:W3CDTF">2022-04-05T08:03:57Z</dcterms:modified>
</cp:coreProperties>
</file>