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2" r:id="rId4"/>
    <p:sldId id="269" r:id="rId5"/>
    <p:sldId id="270" r:id="rId6"/>
    <p:sldId id="271" r:id="rId7"/>
    <p:sldId id="272" r:id="rId8"/>
    <p:sldId id="273" r:id="rId9"/>
    <p:sldId id="261" r:id="rId10"/>
    <p:sldId id="274" r:id="rId11"/>
    <p:sldId id="275" r:id="rId12"/>
    <p:sldId id="263" r:id="rId13"/>
    <p:sldId id="276" r:id="rId14"/>
    <p:sldId id="264" r:id="rId15"/>
    <p:sldId id="277" r:id="rId16"/>
    <p:sldId id="287" r:id="rId17"/>
    <p:sldId id="265" r:id="rId18"/>
    <p:sldId id="266" r:id="rId19"/>
    <p:sldId id="283" r:id="rId20"/>
    <p:sldId id="284" r:id="rId21"/>
    <p:sldId id="285" r:id="rId22"/>
    <p:sldId id="286" r:id="rId23"/>
    <p:sldId id="257" r:id="rId24"/>
    <p:sldId id="258" r:id="rId25"/>
    <p:sldId id="279" r:id="rId26"/>
    <p:sldId id="280" r:id="rId27"/>
    <p:sldId id="259" r:id="rId28"/>
    <p:sldId id="281" r:id="rId29"/>
    <p:sldId id="282" r:id="rId30"/>
    <p:sldId id="260" r:id="rId31"/>
    <p:sldId id="267" r:id="rId32"/>
    <p:sldId id="290" r:id="rId33"/>
    <p:sldId id="289" r:id="rId34"/>
    <p:sldId id="291" r:id="rId35"/>
    <p:sldId id="288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8D41B-00B9-417E-B1B8-1C6B83A603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FEDB80-EC7F-4346-ADC1-6B8C7CECA2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B55CD1-07FF-4789-B634-DB97202FB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849E22-4BA3-4160-A7E6-E10CC20FC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E30316-B07C-48D2-9255-8CFD18017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74701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BF609-07CA-4D86-ACB0-1DC3C159C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AF752-D6B2-47E0-85DC-6292328C87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041CFA-155C-4D0C-ADF2-F8AD50EBC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B3D2E-A467-49CC-B342-56F3A9BF2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41A85-288B-4156-A9EF-157714FD8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61094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75EBA-7B6A-490C-AEE1-833C5BE14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E13A70-FF9C-412A-81A9-B413EBF1E6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878432-4BB4-4FD5-B532-0383BE6EC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5F400A-1A32-4C81-8B8E-370E486B7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DDE0C-88FD-43D7-8F6D-DD20CEC9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47759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7977B-265C-459D-ADC7-BAD575ED4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753AB-E891-495F-B180-6DA6A60E03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043B11-6CAF-43A3-8C22-BB62476242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7E2891-72E7-4F3B-BF70-4DC573D63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93EDB2-E2E3-45D7-A352-DE31127F6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7B5764-F1AE-4539-B195-CCA8B9745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35563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A1AA8-A065-49D5-90D9-2D2E8E45C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8F8A39-F133-4E11-ABB7-5676DEB955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B4B6CF-A682-4023-BDFF-0008B25953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4FF100-2310-4DA6-9B33-0B50DCE4B2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D68C33-D2AA-408C-B3A5-A69E3F7407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0AA97D-E485-4082-BF8B-05DC9B37C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DDCB63-B9A8-4AC7-94E1-5C76240E3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B5D705-D68C-48CF-89EA-FD5A0C40B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67402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216BC-54C6-46AA-A946-7D535B9CF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05B8AA-F7FC-4D65-B03D-958DB4662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306EED-5627-466C-81C6-E8BC51A68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5E3219-7F2B-4F69-BD68-E2D46CB08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84241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638C28-6DBE-4283-8AAB-73DDE6F6B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A80929-628E-422E-AB3B-9FFBBA82CC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CC079B-8C1C-4EF0-BDCA-8F736448D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18448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1A2E1-755E-47EB-A326-FF568800B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5B8F67-A86F-40ED-A957-FA93A48E9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C768EB-FBDF-4367-A905-5D74EA5B79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1BFCD8-169C-4B20-A258-7EC6CC130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6A55EA-4238-4023-A490-4ABCEB06F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6F6B7D-14D8-44D6-8E91-A0F6BDA54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64042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5D94B-7CAE-4870-AA6D-B8496BCC0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6D5D38-2644-42A1-930D-6F08F0E645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AADD8C-EE94-4D52-A45B-0B50138CC7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5D560-A103-4C74-A36D-58A0A014E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A3EBD8-EE7B-419F-A530-3C6703109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5F5B0D-B451-4491-B561-A7B595282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30514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DC26B-C4BC-48A3-B69D-9E5DBEED9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7220FB-80D4-44D0-AE1D-CE77EF2E84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4B1D7A-B9FD-4F5F-96BC-A8959A13B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AF9CD-29B7-4C61-8F99-0F3F5FD8B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144A42-2253-4820-92D2-B322CE011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59268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BB61C8-533E-42C6-A94A-AEA059148B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618CD2-C09F-4206-8704-B28BB0A96E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F0E7D1-36D3-48CE-B4DC-363F4ECAF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FD0DB-C37E-431E-A485-76E495803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CEDA08-958A-4AC2-A617-81B175CCB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28343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101C83-C837-4BEF-90B9-27A5D6D2D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514F71-A2C6-4FCE-9B47-18FE32FDF2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385284-1B8E-4486-890B-9EF3756954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00FB1-CBD1-44FE-8DAB-0DEA32D63324}" type="datetimeFigureOut">
              <a:rPr lang="en-ID" smtClean="0"/>
              <a:t>10/10/2024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A1A50E-FA39-4711-A91A-AB74808C08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D615B6-BFDE-4BC9-82B4-784EFC5025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A21D4-EDD6-4A41-8D99-DC6E79136368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87032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2A9334-BAFA-43D4-B0DB-8E3C68B6C7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CT SCAN THORAK</a:t>
            </a:r>
            <a:endParaRPr lang="en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01FCE0-9BD1-457E-92A0-1A59451794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DYAH AYU PUSPITANINGTYAS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920119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76A9-19E1-4701-AC80-F93F24E23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CT Scan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81318-D1EB-4FDE-80E1-BDF992BA59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/>
              <a:t>CT  Scan  </a:t>
            </a:r>
            <a:r>
              <a:rPr lang="en-ID" dirty="0" err="1"/>
              <a:t>mempunyai</a:t>
            </a:r>
            <a:r>
              <a:rPr lang="en-ID" dirty="0"/>
              <a:t>  </a:t>
            </a:r>
            <a:r>
              <a:rPr lang="en-ID" dirty="0" err="1"/>
              <a:t>dua</a:t>
            </a:r>
            <a:r>
              <a:rPr lang="en-ID" dirty="0"/>
              <a:t>  </a:t>
            </a:r>
            <a:r>
              <a:rPr lang="en-ID" dirty="0" err="1"/>
              <a:t>komponen</a:t>
            </a:r>
            <a:r>
              <a:rPr lang="en-ID" dirty="0"/>
              <a:t>  </a:t>
            </a:r>
            <a:r>
              <a:rPr lang="en-ID" dirty="0" err="1"/>
              <a:t>utama</a:t>
            </a:r>
            <a:r>
              <a:rPr lang="en-ID" dirty="0"/>
              <a:t>  </a:t>
            </a:r>
            <a:r>
              <a:rPr lang="en-ID" dirty="0" err="1"/>
              <a:t>yaitu</a:t>
            </a:r>
            <a:r>
              <a:rPr lang="en-ID" dirty="0"/>
              <a:t>  scan  unit  dan operator   </a:t>
            </a:r>
            <a:r>
              <a:rPr lang="en-ID" dirty="0" err="1"/>
              <a:t>konsol</a:t>
            </a:r>
            <a:r>
              <a:rPr lang="en-ID" dirty="0"/>
              <a:t>.   Scan   unit   </a:t>
            </a:r>
            <a:r>
              <a:rPr lang="en-ID" dirty="0" err="1"/>
              <a:t>terdiri</a:t>
            </a:r>
            <a:r>
              <a:rPr lang="en-ID" dirty="0"/>
              <a:t>   </a:t>
            </a:r>
            <a:r>
              <a:rPr lang="en-ID" dirty="0" err="1"/>
              <a:t>dari</a:t>
            </a:r>
            <a:r>
              <a:rPr lang="en-ID" dirty="0"/>
              <a:t>   </a:t>
            </a:r>
            <a:r>
              <a:rPr lang="en-ID" dirty="0" err="1"/>
              <a:t>dua</a:t>
            </a:r>
            <a:r>
              <a:rPr lang="en-ID" dirty="0"/>
              <a:t>   </a:t>
            </a:r>
            <a:r>
              <a:rPr lang="en-ID" dirty="0" err="1"/>
              <a:t>bagian</a:t>
            </a:r>
            <a:r>
              <a:rPr lang="en-ID" dirty="0"/>
              <a:t>   </a:t>
            </a:r>
            <a:r>
              <a:rPr lang="en-ID" dirty="0" err="1"/>
              <a:t>yaitu</a:t>
            </a:r>
            <a:r>
              <a:rPr lang="en-ID" dirty="0"/>
              <a:t>   </a:t>
            </a:r>
            <a:r>
              <a:rPr lang="en-ID" dirty="0" err="1"/>
              <a:t>meja</a:t>
            </a:r>
            <a:r>
              <a:rPr lang="en-ID" dirty="0"/>
              <a:t> </a:t>
            </a:r>
            <a:r>
              <a:rPr lang="en-ID" dirty="0" err="1"/>
              <a:t>pemeriksaan</a:t>
            </a:r>
            <a:r>
              <a:rPr lang="en-ID" dirty="0"/>
              <a:t> (couch),dan gantry. Gantry dan couch </a:t>
            </a:r>
            <a:r>
              <a:rPr lang="en-ID" dirty="0" err="1"/>
              <a:t>berada</a:t>
            </a:r>
            <a:r>
              <a:rPr lang="en-ID" dirty="0"/>
              <a:t>  </a:t>
            </a:r>
            <a:r>
              <a:rPr lang="en-ID" dirty="0" err="1"/>
              <a:t>didalam</a:t>
            </a:r>
            <a:r>
              <a:rPr lang="en-ID" dirty="0"/>
              <a:t> </a:t>
            </a:r>
            <a:r>
              <a:rPr lang="en-ID" dirty="0" err="1"/>
              <a:t>ruang</a:t>
            </a:r>
            <a:r>
              <a:rPr lang="en-ID" dirty="0"/>
              <a:t> </a:t>
            </a:r>
            <a:r>
              <a:rPr lang="en-ID" dirty="0" err="1"/>
              <a:t>pemeriksaan</a:t>
            </a:r>
            <a:r>
              <a:rPr lang="en-ID" dirty="0"/>
              <a:t>, </a:t>
            </a:r>
            <a:r>
              <a:rPr lang="en-ID" dirty="0" err="1"/>
              <a:t>sedangkan</a:t>
            </a:r>
            <a:r>
              <a:rPr lang="en-ID" dirty="0"/>
              <a:t> </a:t>
            </a:r>
            <a:r>
              <a:rPr lang="en-ID" dirty="0" err="1"/>
              <a:t>konsol</a:t>
            </a:r>
            <a:r>
              <a:rPr lang="en-ID" dirty="0"/>
              <a:t> </a:t>
            </a:r>
            <a:r>
              <a:rPr lang="en-ID" dirty="0" err="1"/>
              <a:t>diletakkan</a:t>
            </a:r>
            <a:r>
              <a:rPr lang="en-ID" dirty="0"/>
              <a:t> </a:t>
            </a:r>
            <a:r>
              <a:rPr lang="en-ID" dirty="0" err="1"/>
              <a:t>terpisah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ruang</a:t>
            </a:r>
            <a:r>
              <a:rPr lang="en-ID" dirty="0"/>
              <a:t> </a:t>
            </a:r>
            <a:r>
              <a:rPr lang="en-ID" dirty="0" err="1"/>
              <a:t>kontrol</a:t>
            </a:r>
            <a:r>
              <a:rPr lang="en-ID" dirty="0"/>
              <a:t>. </a:t>
            </a:r>
            <a:r>
              <a:rPr lang="en-ID" dirty="0" err="1"/>
              <a:t>Bagian</a:t>
            </a:r>
            <a:r>
              <a:rPr lang="en-ID" dirty="0"/>
              <a:t> –</a:t>
            </a:r>
            <a:r>
              <a:rPr lang="en-ID" dirty="0" err="1"/>
              <a:t>bagian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CT Scan,</a:t>
            </a:r>
          </a:p>
        </p:txBody>
      </p:sp>
    </p:spTree>
    <p:extLst>
      <p:ext uri="{BB962C8B-B14F-4D97-AF65-F5344CB8AC3E}">
        <p14:creationId xmlns:p14="http://schemas.microsoft.com/office/powerpoint/2010/main" val="13254189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C4280-6008-40A2-A1CC-CE66550FA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/>
              <a:t>Gantry Tilting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0C88C3-4198-47FF-B0D6-0300AA96D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453718" cy="4351338"/>
          </a:xfrm>
        </p:spPr>
        <p:txBody>
          <a:bodyPr/>
          <a:lstStyle/>
          <a:p>
            <a:pPr marL="0" indent="0">
              <a:buNone/>
            </a:pP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sudut</a:t>
            </a:r>
            <a:r>
              <a:rPr lang="en-ID" dirty="0"/>
              <a:t> yang </a:t>
            </a:r>
            <a:r>
              <a:rPr lang="en-ID" dirty="0" err="1"/>
              <a:t>dibentuk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</a:t>
            </a:r>
            <a:r>
              <a:rPr lang="en-ID" dirty="0" err="1"/>
              <a:t>bidang</a:t>
            </a:r>
            <a:r>
              <a:rPr lang="en-ID" dirty="0"/>
              <a:t>  </a:t>
            </a:r>
            <a:r>
              <a:rPr lang="en-ID" dirty="0" err="1"/>
              <a:t>vertikal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Gantry.  </a:t>
            </a:r>
            <a:r>
              <a:rPr lang="en-ID" dirty="0" err="1"/>
              <a:t>Besar</a:t>
            </a:r>
            <a:r>
              <a:rPr lang="en-ID" dirty="0"/>
              <a:t>  </a:t>
            </a:r>
            <a:r>
              <a:rPr lang="en-ID" dirty="0" err="1"/>
              <a:t>sudut</a:t>
            </a:r>
            <a:r>
              <a:rPr lang="en-ID" dirty="0"/>
              <a:t>  </a:t>
            </a:r>
            <a:r>
              <a:rPr lang="en-ID" dirty="0" err="1"/>
              <a:t>antara</a:t>
            </a:r>
            <a:r>
              <a:rPr lang="en-ID" dirty="0"/>
              <a:t> -25  </a:t>
            </a:r>
            <a:r>
              <a:rPr lang="en-ID" dirty="0" err="1"/>
              <a:t>sampai</a:t>
            </a:r>
            <a:r>
              <a:rPr lang="en-ID" dirty="0"/>
              <a:t>  +25  </a:t>
            </a:r>
            <a:r>
              <a:rPr lang="en-ID" dirty="0" err="1"/>
              <a:t>derajat</a:t>
            </a:r>
            <a:r>
              <a:rPr lang="en-ID" dirty="0"/>
              <a:t>.  </a:t>
            </a:r>
            <a:r>
              <a:rPr lang="en-ID" dirty="0" err="1"/>
              <a:t>Penyudutan</a:t>
            </a:r>
            <a:r>
              <a:rPr lang="en-ID" dirty="0"/>
              <a:t> gantry  </a:t>
            </a:r>
            <a:r>
              <a:rPr lang="en-ID" dirty="0" err="1"/>
              <a:t>bertujuan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keperluan</a:t>
            </a:r>
            <a:r>
              <a:rPr lang="en-ID" dirty="0"/>
              <a:t>  diagnose  </a:t>
            </a:r>
            <a:r>
              <a:rPr lang="en-ID" dirty="0" err="1"/>
              <a:t>dari</a:t>
            </a:r>
            <a:r>
              <a:rPr lang="en-ID" dirty="0"/>
              <a:t>  </a:t>
            </a:r>
            <a:r>
              <a:rPr lang="en-ID" dirty="0" err="1"/>
              <a:t>setiap</a:t>
            </a:r>
            <a:r>
              <a:rPr lang="en-ID" dirty="0"/>
              <a:t>  </a:t>
            </a:r>
            <a:r>
              <a:rPr lang="en-ID" dirty="0" err="1"/>
              <a:t>kasus</a:t>
            </a:r>
            <a:r>
              <a:rPr lang="en-ID" dirty="0"/>
              <a:t>  dan juga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mengurangi</a:t>
            </a:r>
            <a:r>
              <a:rPr lang="en-ID" dirty="0"/>
              <a:t> </a:t>
            </a:r>
            <a:r>
              <a:rPr lang="en-ID" dirty="0" err="1"/>
              <a:t>dosis</a:t>
            </a:r>
            <a:r>
              <a:rPr lang="en-ID" dirty="0"/>
              <a:t> </a:t>
            </a:r>
            <a:r>
              <a:rPr lang="en-ID" dirty="0" err="1"/>
              <a:t>radiasi</a:t>
            </a:r>
            <a:r>
              <a:rPr lang="en-ID" dirty="0"/>
              <a:t> </a:t>
            </a:r>
            <a:r>
              <a:rPr lang="en-ID" dirty="0" err="1"/>
              <a:t>bagi</a:t>
            </a:r>
            <a:r>
              <a:rPr lang="en-ID" dirty="0"/>
              <a:t> organ yang </a:t>
            </a:r>
            <a:r>
              <a:rPr lang="en-ID" dirty="0" err="1"/>
              <a:t>sensitif</a:t>
            </a:r>
            <a:r>
              <a:rPr lang="en-ID" dirty="0"/>
              <a:t>. Pada </a:t>
            </a:r>
            <a:r>
              <a:rPr lang="en-ID" dirty="0" err="1"/>
              <a:t>CTScan</a:t>
            </a:r>
            <a:r>
              <a:rPr lang="en-ID" dirty="0"/>
              <a:t> Thorax </a:t>
            </a:r>
            <a:r>
              <a:rPr lang="en-ID" dirty="0" err="1"/>
              <a:t>tidakperlu</a:t>
            </a:r>
            <a:r>
              <a:rPr lang="en-ID" dirty="0"/>
              <a:t> </a:t>
            </a:r>
            <a:r>
              <a:rPr lang="en-ID" dirty="0" err="1"/>
              <a:t>penyudutan</a:t>
            </a:r>
            <a:r>
              <a:rPr lang="en-ID" dirty="0"/>
              <a:t> gantry</a:t>
            </a:r>
          </a:p>
        </p:txBody>
      </p:sp>
    </p:spTree>
    <p:extLst>
      <p:ext uri="{BB962C8B-B14F-4D97-AF65-F5344CB8AC3E}">
        <p14:creationId xmlns:p14="http://schemas.microsoft.com/office/powerpoint/2010/main" val="3731646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7815B-3EE9-4431-81DC-2758A09596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D" dirty="0"/>
              <a:t>Gantry </a:t>
            </a:r>
            <a:r>
              <a:rPr lang="en-ID" dirty="0" err="1"/>
              <a:t>berbentuk</a:t>
            </a:r>
            <a:r>
              <a:rPr lang="en-ID" dirty="0"/>
              <a:t>  </a:t>
            </a:r>
            <a:r>
              <a:rPr lang="en-ID" dirty="0" err="1"/>
              <a:t>lingkaran</a:t>
            </a:r>
            <a:r>
              <a:rPr lang="en-ID" dirty="0"/>
              <a:t>  yang  </a:t>
            </a:r>
            <a:r>
              <a:rPr lang="en-ID" dirty="0" err="1"/>
              <a:t>merupakan</a:t>
            </a:r>
            <a:r>
              <a:rPr lang="en-ID" dirty="0"/>
              <a:t>  </a:t>
            </a:r>
            <a:r>
              <a:rPr lang="en-ID" dirty="0" err="1"/>
              <a:t>tempat</a:t>
            </a:r>
            <a:r>
              <a:rPr lang="en-ID" dirty="0"/>
              <a:t> 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tabung</a:t>
            </a:r>
            <a:r>
              <a:rPr lang="en-ID" dirty="0"/>
              <a:t>  </a:t>
            </a:r>
            <a:r>
              <a:rPr lang="en-ID" dirty="0" err="1"/>
              <a:t>sinar</a:t>
            </a:r>
            <a:r>
              <a:rPr lang="en-ID" dirty="0"/>
              <a:t>-X dan  </a:t>
            </a:r>
            <a:r>
              <a:rPr lang="en-ID" dirty="0" err="1"/>
              <a:t>rangkaian</a:t>
            </a:r>
            <a:r>
              <a:rPr lang="en-ID" dirty="0"/>
              <a:t>  </a:t>
            </a:r>
            <a:r>
              <a:rPr lang="en-ID" dirty="0" err="1"/>
              <a:t>detektor</a:t>
            </a:r>
            <a:r>
              <a:rPr lang="en-ID" dirty="0"/>
              <a:t>. Gantry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disudutkan</a:t>
            </a:r>
            <a:r>
              <a:rPr lang="en-ID" dirty="0"/>
              <a:t>   </a:t>
            </a:r>
            <a:r>
              <a:rPr lang="en-ID" dirty="0" err="1"/>
              <a:t>kearah</a:t>
            </a:r>
            <a:r>
              <a:rPr lang="en-ID" dirty="0"/>
              <a:t>   </a:t>
            </a:r>
            <a:r>
              <a:rPr lang="en-ID" dirty="0" err="1"/>
              <a:t>depan</a:t>
            </a:r>
            <a:r>
              <a:rPr lang="en-ID" dirty="0"/>
              <a:t>   </a:t>
            </a:r>
            <a:r>
              <a:rPr lang="en-ID" dirty="0" err="1"/>
              <a:t>ataupun</a:t>
            </a:r>
            <a:r>
              <a:rPr lang="en-ID" dirty="0"/>
              <a:t>   </a:t>
            </a:r>
            <a:r>
              <a:rPr lang="en-ID" dirty="0" err="1"/>
              <a:t>kearah</a:t>
            </a:r>
            <a:r>
              <a:rPr lang="en-ID" dirty="0"/>
              <a:t>   </a:t>
            </a:r>
            <a:r>
              <a:rPr lang="en-ID" dirty="0" err="1"/>
              <a:t>belakang</a:t>
            </a:r>
            <a:r>
              <a:rPr lang="en-ID" dirty="0"/>
              <a:t>   </a:t>
            </a:r>
            <a:r>
              <a:rPr lang="en-ID" dirty="0" err="1"/>
              <a:t>sampai</a:t>
            </a:r>
            <a:r>
              <a:rPr lang="en-ID" dirty="0"/>
              <a:t> </a:t>
            </a:r>
            <a:r>
              <a:rPr lang="en-ID" dirty="0" err="1"/>
              <a:t>mencapai</a:t>
            </a:r>
            <a:r>
              <a:rPr lang="en-ID" dirty="0"/>
              <a:t> 30º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kompensasi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letak</a:t>
            </a:r>
            <a:r>
              <a:rPr lang="en-ID" dirty="0"/>
              <a:t> </a:t>
            </a:r>
            <a:r>
              <a:rPr lang="en-ID" dirty="0" err="1"/>
              <a:t>anatomis</a:t>
            </a:r>
            <a:r>
              <a:rPr lang="en-ID" dirty="0"/>
              <a:t> organ 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bagian</a:t>
            </a:r>
            <a:r>
              <a:rPr lang="en-ID" dirty="0"/>
              <a:t>   </a:t>
            </a:r>
            <a:r>
              <a:rPr lang="en-ID" dirty="0" err="1"/>
              <a:t>tubuh</a:t>
            </a:r>
            <a:r>
              <a:rPr lang="en-ID" dirty="0"/>
              <a:t>.   </a:t>
            </a:r>
            <a:r>
              <a:rPr lang="en-ID" dirty="0" err="1"/>
              <a:t>Bagian</a:t>
            </a:r>
            <a:r>
              <a:rPr lang="en-ID" dirty="0"/>
              <a:t>   </a:t>
            </a:r>
            <a:r>
              <a:rPr lang="en-ID" dirty="0" err="1"/>
              <a:t>tengah</a:t>
            </a:r>
            <a:r>
              <a:rPr lang="en-ID" dirty="0"/>
              <a:t> gantry </a:t>
            </a:r>
            <a:r>
              <a:rPr lang="en-ID" dirty="0" err="1"/>
              <a:t>disebut</a:t>
            </a:r>
            <a:r>
              <a:rPr lang="en-ID" dirty="0"/>
              <a:t>   </a:t>
            </a:r>
            <a:r>
              <a:rPr lang="en-ID" dirty="0" err="1"/>
              <a:t>dengan</a:t>
            </a:r>
            <a:r>
              <a:rPr lang="en-ID" dirty="0"/>
              <a:t> gantry aperture yang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daerah</a:t>
            </a:r>
            <a:r>
              <a:rPr lang="en-ID" dirty="0"/>
              <a:t> </a:t>
            </a:r>
            <a:r>
              <a:rPr lang="en-ID" dirty="0" err="1"/>
              <a:t>terbuka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gantry. </a:t>
            </a:r>
            <a:r>
              <a:rPr lang="en-ID" dirty="0" err="1"/>
              <a:t>Bagian</a:t>
            </a:r>
            <a:r>
              <a:rPr lang="en-ID" dirty="0"/>
              <a:t> </a:t>
            </a:r>
            <a:r>
              <a:rPr lang="en-ID" dirty="0" err="1"/>
              <a:t>tertutup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gantryterdiri</a:t>
            </a:r>
            <a:r>
              <a:rPr lang="en-ID" dirty="0"/>
              <a:t>  </a:t>
            </a:r>
            <a:r>
              <a:rPr lang="en-ID" dirty="0" err="1"/>
              <a:t>dari</a:t>
            </a:r>
            <a:r>
              <a:rPr lang="en-ID" dirty="0"/>
              <a:t>  </a:t>
            </a:r>
            <a:r>
              <a:rPr lang="en-ID" dirty="0" err="1"/>
              <a:t>beberapa</a:t>
            </a:r>
            <a:r>
              <a:rPr lang="en-ID" dirty="0"/>
              <a:t>  </a:t>
            </a:r>
            <a:r>
              <a:rPr lang="en-ID" dirty="0" err="1"/>
              <a:t>perangkat</a:t>
            </a:r>
            <a:r>
              <a:rPr lang="en-ID" dirty="0"/>
              <a:t>  </a:t>
            </a:r>
            <a:r>
              <a:rPr lang="en-ID" dirty="0" err="1"/>
              <a:t>keras</a:t>
            </a:r>
            <a:r>
              <a:rPr lang="en-ID" dirty="0"/>
              <a:t>  </a:t>
            </a:r>
            <a:r>
              <a:rPr lang="en-ID" dirty="0" err="1"/>
              <a:t>diantaranta</a:t>
            </a:r>
            <a:r>
              <a:rPr lang="en-ID" dirty="0"/>
              <a:t> </a:t>
            </a:r>
            <a:r>
              <a:rPr lang="en-ID" dirty="0" err="1"/>
              <a:t>tabung</a:t>
            </a:r>
            <a:r>
              <a:rPr lang="en-ID" dirty="0"/>
              <a:t> </a:t>
            </a:r>
            <a:r>
              <a:rPr lang="en-ID" dirty="0" err="1"/>
              <a:t>sinar</a:t>
            </a:r>
            <a:r>
              <a:rPr lang="en-ID" dirty="0"/>
              <a:t>-X, </a:t>
            </a:r>
            <a:r>
              <a:rPr lang="en-ID" dirty="0" err="1"/>
              <a:t>kolimator</a:t>
            </a:r>
            <a:r>
              <a:rPr lang="en-ID" dirty="0"/>
              <a:t> dan </a:t>
            </a:r>
            <a:r>
              <a:rPr lang="en-ID" dirty="0" err="1"/>
              <a:t>detektor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970013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31C4E-6D34-4EE1-8FFD-646806765C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/>
              <a:t>Meja</a:t>
            </a:r>
            <a:r>
              <a:rPr lang="en-ID" dirty="0"/>
              <a:t> </a:t>
            </a:r>
            <a:r>
              <a:rPr lang="en-ID" dirty="0" err="1"/>
              <a:t>pemeriksaan</a:t>
            </a:r>
            <a:r>
              <a:rPr lang="en-ID" dirty="0"/>
              <a:t> ( Couch 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FC846-11F3-4FC8-BAF5-E7E73A69AC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Meja</a:t>
            </a:r>
            <a:r>
              <a:rPr lang="en-ID" dirty="0"/>
              <a:t>  </a:t>
            </a:r>
            <a:r>
              <a:rPr lang="en-ID" dirty="0" err="1"/>
              <a:t>pemeriksaan</a:t>
            </a:r>
            <a:r>
              <a:rPr lang="en-ID" dirty="0"/>
              <a:t>  </a:t>
            </a:r>
            <a:r>
              <a:rPr lang="en-ID" dirty="0" err="1"/>
              <a:t>merupakan</a:t>
            </a:r>
            <a:r>
              <a:rPr lang="en-ID" dirty="0"/>
              <a:t>  </a:t>
            </a:r>
            <a:r>
              <a:rPr lang="en-ID" dirty="0" err="1"/>
              <a:t>tempat</a:t>
            </a:r>
            <a:r>
              <a:rPr lang="en-ID" dirty="0"/>
              <a:t>  </a:t>
            </a:r>
            <a:r>
              <a:rPr lang="en-ID" dirty="0" err="1"/>
              <a:t>pasien</a:t>
            </a:r>
            <a:r>
              <a:rPr lang="en-ID" dirty="0"/>
              <a:t>  </a:t>
            </a:r>
            <a:r>
              <a:rPr lang="en-ID" dirty="0" err="1"/>
              <a:t>diposisikan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diklakukannya</a:t>
            </a:r>
            <a:r>
              <a:rPr lang="en-ID" dirty="0"/>
              <a:t> </a:t>
            </a:r>
            <a:r>
              <a:rPr lang="en-ID" dirty="0" err="1"/>
              <a:t>pemeriksaan</a:t>
            </a:r>
            <a:r>
              <a:rPr lang="en-ID" dirty="0"/>
              <a:t> CT Scan. </a:t>
            </a:r>
            <a:r>
              <a:rPr lang="en-ID" dirty="0" err="1"/>
              <a:t>Bentuknya</a:t>
            </a:r>
            <a:r>
              <a:rPr lang="en-ID" dirty="0"/>
              <a:t> </a:t>
            </a:r>
            <a:r>
              <a:rPr lang="en-ID" dirty="0" err="1"/>
              <a:t>kurva</a:t>
            </a:r>
            <a:r>
              <a:rPr lang="en-ID" dirty="0"/>
              <a:t> dan </a:t>
            </a:r>
            <a:r>
              <a:rPr lang="en-ID" dirty="0" err="1"/>
              <a:t>terbuatdari</a:t>
            </a:r>
            <a:r>
              <a:rPr lang="en-ID" dirty="0"/>
              <a:t> Carbon  Graphite  </a:t>
            </a:r>
            <a:r>
              <a:rPr lang="en-ID" dirty="0" err="1"/>
              <a:t>Fiber</a:t>
            </a:r>
            <a:r>
              <a:rPr lang="en-ID" dirty="0"/>
              <a:t>.  </a:t>
            </a:r>
            <a:r>
              <a:rPr lang="en-ID" dirty="0" err="1"/>
              <a:t>Setiap</a:t>
            </a:r>
            <a:r>
              <a:rPr lang="en-ID" dirty="0"/>
              <a:t>  scanning 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sliceselesai</a:t>
            </a:r>
            <a:r>
              <a:rPr lang="en-ID" dirty="0"/>
              <a:t>, </a:t>
            </a:r>
            <a:r>
              <a:rPr lang="en-ID" dirty="0" err="1"/>
              <a:t>maka</a:t>
            </a:r>
            <a:r>
              <a:rPr lang="en-ID" dirty="0"/>
              <a:t> </a:t>
            </a:r>
            <a:r>
              <a:rPr lang="en-ID" dirty="0" err="1"/>
              <a:t>meja</a:t>
            </a:r>
            <a:r>
              <a:rPr lang="en-ID" dirty="0"/>
              <a:t> </a:t>
            </a:r>
            <a:r>
              <a:rPr lang="en-ID" dirty="0" err="1"/>
              <a:t>pemeriksaan</a:t>
            </a:r>
            <a:r>
              <a:rPr lang="en-ID" dirty="0"/>
              <a:t>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bergeser</a:t>
            </a:r>
            <a:r>
              <a:rPr lang="en-ID" dirty="0"/>
              <a:t> </a:t>
            </a:r>
            <a:r>
              <a:rPr lang="en-ID" dirty="0" err="1"/>
              <a:t>sesuai</a:t>
            </a:r>
            <a:r>
              <a:rPr lang="en-ID" dirty="0"/>
              <a:t> </a:t>
            </a:r>
            <a:r>
              <a:rPr lang="en-ID" dirty="0" err="1"/>
              <a:t>ketebalan</a:t>
            </a:r>
            <a:r>
              <a:rPr lang="en-ID" dirty="0"/>
              <a:t> slice (Slice thickness),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adanya</a:t>
            </a:r>
            <a:r>
              <a:rPr lang="en-ID" dirty="0"/>
              <a:t> </a:t>
            </a:r>
            <a:r>
              <a:rPr lang="en-ID" dirty="0" err="1"/>
              <a:t>bahan</a:t>
            </a:r>
            <a:r>
              <a:rPr lang="en-ID" dirty="0"/>
              <a:t> </a:t>
            </a:r>
            <a:r>
              <a:rPr lang="en-ID" dirty="0" err="1"/>
              <a:t>ini</a:t>
            </a:r>
            <a:r>
              <a:rPr lang="en-ID" dirty="0"/>
              <a:t> </a:t>
            </a:r>
            <a:r>
              <a:rPr lang="en-ID" dirty="0" err="1"/>
              <a:t>maka</a:t>
            </a:r>
            <a:r>
              <a:rPr lang="en-ID" dirty="0"/>
              <a:t>  </a:t>
            </a:r>
            <a:r>
              <a:rPr lang="en-ID" dirty="0" err="1"/>
              <a:t>sinar</a:t>
            </a:r>
            <a:r>
              <a:rPr lang="en-ID" dirty="0"/>
              <a:t>-X  yang  </a:t>
            </a:r>
            <a:r>
              <a:rPr lang="en-ID" dirty="0" err="1"/>
              <a:t>menembus</a:t>
            </a:r>
            <a:r>
              <a:rPr lang="en-ID" dirty="0"/>
              <a:t>  </a:t>
            </a:r>
            <a:r>
              <a:rPr lang="en-ID" dirty="0" err="1"/>
              <a:t>pasien</a:t>
            </a:r>
            <a:r>
              <a:rPr lang="en-ID" dirty="0"/>
              <a:t>  </a:t>
            </a:r>
            <a:r>
              <a:rPr lang="en-ID" dirty="0" err="1"/>
              <a:t>tidak</a:t>
            </a:r>
            <a:r>
              <a:rPr lang="en-ID" dirty="0"/>
              <a:t>  </a:t>
            </a:r>
            <a:r>
              <a:rPr lang="en-ID" dirty="0" err="1"/>
              <a:t>terhalangi</a:t>
            </a:r>
            <a:r>
              <a:rPr lang="en-ID" dirty="0"/>
              <a:t>  </a:t>
            </a:r>
            <a:r>
              <a:rPr lang="en-ID" dirty="0" err="1"/>
              <a:t>jalannya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  </a:t>
            </a:r>
            <a:r>
              <a:rPr lang="en-ID" dirty="0" err="1"/>
              <a:t>menuju</a:t>
            </a:r>
            <a:r>
              <a:rPr lang="en-ID" dirty="0"/>
              <a:t>   </a:t>
            </a:r>
            <a:r>
              <a:rPr lang="en-ID" dirty="0" err="1"/>
              <a:t>ke</a:t>
            </a:r>
            <a:r>
              <a:rPr lang="en-ID" dirty="0"/>
              <a:t>   </a:t>
            </a:r>
            <a:r>
              <a:rPr lang="en-ID" dirty="0" err="1"/>
              <a:t>detektor</a:t>
            </a:r>
            <a:r>
              <a:rPr lang="en-ID" dirty="0"/>
              <a:t>.   </a:t>
            </a:r>
            <a:r>
              <a:rPr lang="en-ID" dirty="0" err="1"/>
              <a:t>Meja</a:t>
            </a:r>
            <a:r>
              <a:rPr lang="en-ID" dirty="0"/>
              <a:t>   </a:t>
            </a:r>
            <a:r>
              <a:rPr lang="en-ID" dirty="0" err="1"/>
              <a:t>ini</a:t>
            </a:r>
            <a:r>
              <a:rPr lang="en-ID" dirty="0"/>
              <a:t>   </a:t>
            </a:r>
            <a:r>
              <a:rPr lang="en-ID" dirty="0" err="1"/>
              <a:t>harus</a:t>
            </a:r>
            <a:r>
              <a:rPr lang="en-ID" dirty="0"/>
              <a:t>   </a:t>
            </a:r>
            <a:r>
              <a:rPr lang="en-ID" dirty="0" err="1"/>
              <a:t>kuat</a:t>
            </a:r>
            <a:r>
              <a:rPr lang="en-ID" dirty="0"/>
              <a:t>   dan   </a:t>
            </a:r>
            <a:r>
              <a:rPr lang="en-ID" dirty="0" err="1"/>
              <a:t>kokoh</a:t>
            </a:r>
            <a:r>
              <a:rPr lang="en-ID" dirty="0"/>
              <a:t> </a:t>
            </a:r>
            <a:r>
              <a:rPr lang="en-ID" dirty="0" err="1"/>
              <a:t>mengingat</a:t>
            </a:r>
            <a:r>
              <a:rPr lang="en-ID" dirty="0"/>
              <a:t> </a:t>
            </a:r>
            <a:r>
              <a:rPr lang="en-ID" dirty="0" err="1"/>
              <a:t>fungsinya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menopang</a:t>
            </a:r>
            <a:r>
              <a:rPr lang="en-ID" dirty="0"/>
              <a:t> </a:t>
            </a:r>
            <a:r>
              <a:rPr lang="en-ID" dirty="0" err="1"/>
              <a:t>tubuh</a:t>
            </a:r>
            <a:r>
              <a:rPr lang="en-ID" dirty="0"/>
              <a:t> </a:t>
            </a:r>
            <a:r>
              <a:rPr lang="en-ID" dirty="0" err="1"/>
              <a:t>pasien</a:t>
            </a:r>
            <a:r>
              <a:rPr lang="en-ID" dirty="0"/>
              <a:t> </a:t>
            </a:r>
            <a:r>
              <a:rPr lang="en-ID" dirty="0" err="1"/>
              <a:t>selama</a:t>
            </a:r>
            <a:r>
              <a:rPr lang="en-ID" dirty="0"/>
              <a:t> </a:t>
            </a:r>
            <a:r>
              <a:rPr lang="en-ID" dirty="0" err="1"/>
              <a:t>meja</a:t>
            </a:r>
            <a:r>
              <a:rPr lang="en-ID" dirty="0"/>
              <a:t> </a:t>
            </a:r>
            <a:r>
              <a:rPr lang="en-ID" dirty="0" err="1"/>
              <a:t>pemriksaan</a:t>
            </a:r>
            <a:r>
              <a:rPr lang="en-ID" dirty="0"/>
              <a:t> </a:t>
            </a:r>
            <a:r>
              <a:rPr lang="en-ID" dirty="0" err="1"/>
              <a:t>bergerak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gantry.</a:t>
            </a:r>
          </a:p>
        </p:txBody>
      </p:sp>
    </p:spTree>
    <p:extLst>
      <p:ext uri="{BB962C8B-B14F-4D97-AF65-F5344CB8AC3E}">
        <p14:creationId xmlns:p14="http://schemas.microsoft.com/office/powerpoint/2010/main" val="495543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E489B2D-C2D0-456A-AD1A-F8AFDBD655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838" t="31364" r="36581" b="46469"/>
          <a:stretch/>
        </p:blipFill>
        <p:spPr>
          <a:xfrm>
            <a:off x="1559859" y="1095935"/>
            <a:ext cx="9951655" cy="466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070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7379B-1556-42D7-A89B-FE3BB64DC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>
                <a:latin typeface="Arial" panose="020B0604020202020204" pitchFamily="34" charset="0"/>
              </a:rPr>
              <a:t>Operator console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B8232-9579-4D3F-80C5-7395549136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Komponen</a:t>
            </a:r>
            <a:r>
              <a:rPr lang="en-ID" dirty="0"/>
              <a:t> operator  console </a:t>
            </a:r>
            <a:r>
              <a:rPr lang="en-ID" dirty="0" err="1"/>
              <a:t>mencakup</a:t>
            </a:r>
            <a:r>
              <a:rPr lang="en-ID" dirty="0"/>
              <a:t> keyboard,  mouse,  dan </a:t>
            </a:r>
            <a:r>
              <a:rPr lang="en-ID" dirty="0" err="1"/>
              <a:t>singleatau</a:t>
            </a:r>
            <a:r>
              <a:rPr lang="en-ID" dirty="0"/>
              <a:t> dual  </a:t>
            </a:r>
            <a:r>
              <a:rPr lang="en-ID" dirty="0" err="1"/>
              <a:t>monitortergantung</a:t>
            </a:r>
            <a:r>
              <a:rPr lang="en-ID" dirty="0"/>
              <a:t>  pada  </a:t>
            </a:r>
            <a:r>
              <a:rPr lang="en-ID" dirty="0" err="1"/>
              <a:t>sistem</a:t>
            </a:r>
            <a:r>
              <a:rPr lang="en-ID" dirty="0"/>
              <a:t>.  Operator console </a:t>
            </a:r>
            <a:r>
              <a:rPr lang="en-ID" dirty="0" err="1"/>
              <a:t>memungkinkan</a:t>
            </a:r>
            <a:r>
              <a:rPr lang="en-ID" dirty="0"/>
              <a:t>  </a:t>
            </a:r>
            <a:r>
              <a:rPr lang="en-ID" dirty="0" err="1"/>
              <a:t>teknologi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mengontrol</a:t>
            </a:r>
            <a:r>
              <a:rPr lang="en-ID" dirty="0"/>
              <a:t>  parameter  </a:t>
            </a:r>
            <a:r>
              <a:rPr lang="en-ID" dirty="0" err="1"/>
              <a:t>pemeriksaan</a:t>
            </a:r>
            <a:r>
              <a:rPr lang="en-ID" dirty="0"/>
              <a:t> yang  </a:t>
            </a:r>
            <a:r>
              <a:rPr lang="en-ID" dirty="0" err="1"/>
              <a:t>disebut</a:t>
            </a:r>
            <a:r>
              <a:rPr lang="en-ID" dirty="0"/>
              <a:t>  </a:t>
            </a:r>
            <a:r>
              <a:rPr lang="en-ID" dirty="0" err="1"/>
              <a:t>protokol</a:t>
            </a:r>
            <a:r>
              <a:rPr lang="en-ID" dirty="0"/>
              <a:t>  dan  </a:t>
            </a:r>
            <a:r>
              <a:rPr lang="en-ID" dirty="0" err="1"/>
              <a:t>melihat</a:t>
            </a:r>
            <a:r>
              <a:rPr lang="en-ID" dirty="0"/>
              <a:t>  </a:t>
            </a:r>
            <a:r>
              <a:rPr lang="en-ID" dirty="0" err="1"/>
              <a:t>atau</a:t>
            </a:r>
            <a:r>
              <a:rPr lang="en-ID" dirty="0"/>
              <a:t>  </a:t>
            </a:r>
            <a:r>
              <a:rPr lang="en-ID" dirty="0" err="1"/>
              <a:t>memanipulasi</a:t>
            </a:r>
            <a:r>
              <a:rPr lang="en-ID" dirty="0"/>
              <a:t>  </a:t>
            </a:r>
            <a:r>
              <a:rPr lang="en-ID" dirty="0" err="1"/>
              <a:t>gambar</a:t>
            </a:r>
            <a:r>
              <a:rPr lang="en-ID" dirty="0"/>
              <a:t>  yang </a:t>
            </a:r>
            <a:r>
              <a:rPr lang="en-ID" dirty="0" err="1"/>
              <a:t>dihasilkan</a:t>
            </a:r>
            <a:r>
              <a:rPr lang="en-ID" dirty="0"/>
              <a:t>.  Parameter  </a:t>
            </a:r>
            <a:r>
              <a:rPr lang="en-ID" dirty="0" err="1"/>
              <a:t>pemeriksaan</a:t>
            </a:r>
            <a:r>
              <a:rPr lang="en-ID" dirty="0"/>
              <a:t>  CT-Scan  </a:t>
            </a:r>
            <a:r>
              <a:rPr lang="en-ID" dirty="0" err="1"/>
              <a:t>dapat</a:t>
            </a:r>
            <a:r>
              <a:rPr lang="en-ID" dirty="0"/>
              <a:t>  </a:t>
            </a:r>
            <a:r>
              <a:rPr lang="en-ID" dirty="0" err="1"/>
              <a:t>dimodifikasi</a:t>
            </a:r>
            <a:r>
              <a:rPr lang="en-ID" dirty="0"/>
              <a:t>  oleh operator  </a:t>
            </a:r>
            <a:r>
              <a:rPr lang="en-ID" dirty="0" err="1"/>
              <a:t>jika</a:t>
            </a:r>
            <a:r>
              <a:rPr lang="en-ID" dirty="0"/>
              <a:t>  </a:t>
            </a:r>
            <a:r>
              <a:rPr lang="en-ID" dirty="0" err="1"/>
              <a:t>diperlukan</a:t>
            </a:r>
            <a:r>
              <a:rPr lang="en-ID" dirty="0"/>
              <a:t>  </a:t>
            </a:r>
            <a:r>
              <a:rPr lang="en-ID" dirty="0" err="1"/>
              <a:t>berdasarkan</a:t>
            </a:r>
            <a:r>
              <a:rPr lang="en-ID" dirty="0"/>
              <a:t>  </a:t>
            </a:r>
            <a:r>
              <a:rPr lang="en-ID" dirty="0" err="1"/>
              <a:t>presentasi</a:t>
            </a:r>
            <a:r>
              <a:rPr lang="en-ID" dirty="0"/>
              <a:t>  </a:t>
            </a:r>
            <a:r>
              <a:rPr lang="en-ID" dirty="0" err="1"/>
              <a:t>pasien</a:t>
            </a:r>
            <a:r>
              <a:rPr lang="en-ID" dirty="0"/>
              <a:t>  </a:t>
            </a:r>
            <a:r>
              <a:rPr lang="en-ID" dirty="0" err="1"/>
              <a:t>atau</a:t>
            </a:r>
            <a:r>
              <a:rPr lang="en-ID" dirty="0"/>
              <a:t>  </a:t>
            </a:r>
            <a:r>
              <a:rPr lang="en-ID" dirty="0" err="1"/>
              <a:t>riwayat</a:t>
            </a:r>
            <a:r>
              <a:rPr lang="en-ID" dirty="0"/>
              <a:t> </a:t>
            </a:r>
            <a:r>
              <a:rPr lang="en-ID" dirty="0" err="1"/>
              <a:t>klinis</a:t>
            </a:r>
            <a:r>
              <a:rPr lang="en-ID" dirty="0"/>
              <a:t>.  </a:t>
            </a:r>
            <a:r>
              <a:rPr lang="en-ID" dirty="0" err="1"/>
              <a:t>Konsol</a:t>
            </a:r>
            <a:r>
              <a:rPr lang="en-ID" dirty="0"/>
              <a:t>  </a:t>
            </a:r>
            <a:r>
              <a:rPr lang="en-ID" dirty="0" err="1"/>
              <a:t>merupakan</a:t>
            </a:r>
            <a:r>
              <a:rPr lang="en-ID" dirty="0"/>
              <a:t>  </a:t>
            </a:r>
            <a:r>
              <a:rPr lang="en-ID" dirty="0" err="1"/>
              <a:t>suatu</a:t>
            </a:r>
            <a:r>
              <a:rPr lang="en-ID" dirty="0"/>
              <a:t>  </a:t>
            </a:r>
            <a:r>
              <a:rPr lang="en-ID" dirty="0" err="1"/>
              <a:t>alat</a:t>
            </a:r>
            <a:r>
              <a:rPr lang="en-ID" dirty="0"/>
              <a:t>  yang  </a:t>
            </a:r>
            <a:r>
              <a:rPr lang="en-ID" dirty="0" err="1"/>
              <a:t>berfungsi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menyimpan</a:t>
            </a:r>
            <a:r>
              <a:rPr lang="en-ID" dirty="0"/>
              <a:t> data </a:t>
            </a:r>
            <a:r>
              <a:rPr lang="en-ID" dirty="0" err="1"/>
              <a:t>mentah</a:t>
            </a:r>
            <a:r>
              <a:rPr lang="en-ID" dirty="0"/>
              <a:t>, </a:t>
            </a:r>
            <a:r>
              <a:rPr lang="en-ID" dirty="0" err="1"/>
              <a:t>mengatur</a:t>
            </a:r>
            <a:r>
              <a:rPr lang="en-ID" dirty="0"/>
              <a:t> dan </a:t>
            </a:r>
            <a:r>
              <a:rPr lang="en-ID" dirty="0" err="1"/>
              <a:t>mengubah</a:t>
            </a:r>
            <a:r>
              <a:rPr lang="en-ID" dirty="0"/>
              <a:t> data </a:t>
            </a:r>
            <a:r>
              <a:rPr lang="en-ID" dirty="0" err="1"/>
              <a:t>mentah</a:t>
            </a:r>
            <a:r>
              <a:rPr lang="en-ID" dirty="0"/>
              <a:t>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gambaran</a:t>
            </a:r>
            <a:r>
              <a:rPr lang="en-ID" dirty="0"/>
              <a:t> yang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informatif</a:t>
            </a:r>
            <a:r>
              <a:rPr lang="en-ID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27569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E85D5-EFCD-4ECF-A38C-9A7F47DDB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Parameter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4BB182-7BE4-4B96-BC17-D5D96CB71D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/>
              <a:t>Pada  </a:t>
            </a:r>
            <a:r>
              <a:rPr lang="en-ID" dirty="0" err="1"/>
              <a:t>pencitraan</a:t>
            </a:r>
            <a:r>
              <a:rPr lang="en-ID" dirty="0"/>
              <a:t>  CT  Scan  </a:t>
            </a:r>
            <a:r>
              <a:rPr lang="en-ID" dirty="0" err="1"/>
              <a:t>tampilan</a:t>
            </a:r>
            <a:r>
              <a:rPr lang="en-ID" dirty="0"/>
              <a:t>  </a:t>
            </a:r>
            <a:r>
              <a:rPr lang="en-ID" dirty="0" err="1"/>
              <a:t>gambar</a:t>
            </a:r>
            <a:r>
              <a:rPr lang="en-ID" dirty="0"/>
              <a:t>  yang  </a:t>
            </a:r>
            <a:r>
              <a:rPr lang="en-ID" dirty="0" err="1"/>
              <a:t>baik</a:t>
            </a:r>
            <a:r>
              <a:rPr lang="en-ID" dirty="0"/>
              <a:t>  </a:t>
            </a:r>
            <a:r>
              <a:rPr lang="en-ID" dirty="0" err="1"/>
              <a:t>sangat</a:t>
            </a:r>
            <a:r>
              <a:rPr lang="en-ID" dirty="0"/>
              <a:t> </a:t>
            </a:r>
            <a:r>
              <a:rPr lang="en-ID" dirty="0" err="1"/>
              <a:t>tergantung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kualitas</a:t>
            </a:r>
            <a:r>
              <a:rPr lang="en-ID" dirty="0"/>
              <a:t> </a:t>
            </a:r>
            <a:r>
              <a:rPr lang="en-ID" dirty="0" err="1"/>
              <a:t>gambar</a:t>
            </a:r>
            <a:r>
              <a:rPr lang="en-ID" dirty="0"/>
              <a:t> yang </a:t>
            </a:r>
            <a:r>
              <a:rPr lang="en-ID" dirty="0" err="1"/>
              <a:t>dihasilkan</a:t>
            </a:r>
            <a:r>
              <a:rPr lang="en-ID" dirty="0"/>
              <a:t>, </a:t>
            </a:r>
            <a:r>
              <a:rPr lang="en-ID" dirty="0" err="1"/>
              <a:t>sehingga</a:t>
            </a:r>
            <a:r>
              <a:rPr lang="en-ID" dirty="0"/>
              <a:t> </a:t>
            </a:r>
            <a:r>
              <a:rPr lang="en-ID" dirty="0" err="1"/>
              <a:t>aspek</a:t>
            </a:r>
            <a:r>
              <a:rPr lang="en-ID" dirty="0"/>
              <a:t> </a:t>
            </a:r>
            <a:r>
              <a:rPr lang="en-ID" dirty="0" err="1"/>
              <a:t>klinis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  </a:t>
            </a:r>
            <a:r>
              <a:rPr lang="en-ID" dirty="0" err="1"/>
              <a:t>hasil</a:t>
            </a:r>
            <a:r>
              <a:rPr lang="en-ID" dirty="0"/>
              <a:t>   </a:t>
            </a:r>
            <a:r>
              <a:rPr lang="en-ID" dirty="0" err="1"/>
              <a:t>gambar</a:t>
            </a:r>
            <a:r>
              <a:rPr lang="en-ID" dirty="0"/>
              <a:t>   </a:t>
            </a:r>
            <a:r>
              <a:rPr lang="en-ID" dirty="0" err="1"/>
              <a:t>tersebut</a:t>
            </a:r>
            <a:r>
              <a:rPr lang="en-ID" dirty="0"/>
              <a:t>   </a:t>
            </a:r>
            <a:r>
              <a:rPr lang="en-ID" dirty="0" err="1"/>
              <a:t>dapat</a:t>
            </a:r>
            <a:r>
              <a:rPr lang="en-ID" dirty="0"/>
              <a:t>   </a:t>
            </a:r>
            <a:r>
              <a:rPr lang="en-ID" dirty="0" err="1"/>
              <a:t>digunakan</a:t>
            </a:r>
            <a:r>
              <a:rPr lang="en-ID" dirty="0"/>
              <a:t>   </a:t>
            </a:r>
            <a:r>
              <a:rPr lang="en-ID" dirty="0" err="1"/>
              <a:t>untuk</a:t>
            </a:r>
            <a:r>
              <a:rPr lang="en-ID" dirty="0"/>
              <a:t>   </a:t>
            </a:r>
            <a:r>
              <a:rPr lang="en-ID" dirty="0" err="1"/>
              <a:t>menegakkan</a:t>
            </a:r>
            <a:r>
              <a:rPr lang="en-ID" dirty="0"/>
              <a:t> </a:t>
            </a:r>
            <a:r>
              <a:rPr lang="en-ID" dirty="0" err="1"/>
              <a:t>diagnosa</a:t>
            </a:r>
            <a:r>
              <a:rPr lang="en-ID" dirty="0"/>
              <a:t>.  </a:t>
            </a:r>
            <a:r>
              <a:rPr lang="en-ID" dirty="0" err="1"/>
              <a:t>Sehubungan</a:t>
            </a:r>
            <a:r>
              <a:rPr lang="en-ID" dirty="0"/>
              <a:t>  </a:t>
            </a:r>
            <a:r>
              <a:rPr lang="en-ID" dirty="0" err="1"/>
              <a:t>dengan</a:t>
            </a:r>
            <a:r>
              <a:rPr lang="en-ID" dirty="0"/>
              <a:t>  </a:t>
            </a:r>
            <a:r>
              <a:rPr lang="en-ID" dirty="0" err="1"/>
              <a:t>hal</a:t>
            </a:r>
            <a:r>
              <a:rPr lang="en-ID" dirty="0"/>
              <a:t>  </a:t>
            </a:r>
            <a:r>
              <a:rPr lang="en-ID" dirty="0" err="1"/>
              <a:t>tersebut</a:t>
            </a:r>
            <a:r>
              <a:rPr lang="en-ID" dirty="0"/>
              <a:t>,  </a:t>
            </a:r>
            <a:r>
              <a:rPr lang="en-ID" dirty="0" err="1"/>
              <a:t>maka</a:t>
            </a:r>
            <a:r>
              <a:rPr lang="en-ID" dirty="0"/>
              <a:t>  </a:t>
            </a:r>
            <a:r>
              <a:rPr lang="en-ID" dirty="0" err="1"/>
              <a:t>ada</a:t>
            </a:r>
            <a:r>
              <a:rPr lang="en-ID" dirty="0"/>
              <a:t>  </a:t>
            </a:r>
            <a:r>
              <a:rPr lang="en-ID" dirty="0" err="1"/>
              <a:t>beberapa</a:t>
            </a:r>
            <a:r>
              <a:rPr lang="en-ID" dirty="0"/>
              <a:t> parameter-parameter  </a:t>
            </a:r>
            <a:r>
              <a:rPr lang="en-ID" dirty="0" err="1"/>
              <a:t>pengontrolan</a:t>
            </a:r>
            <a:r>
              <a:rPr lang="en-ID" dirty="0"/>
              <a:t>  </a:t>
            </a:r>
            <a:r>
              <a:rPr lang="en-ID" dirty="0" err="1"/>
              <a:t>eksposi</a:t>
            </a:r>
            <a:r>
              <a:rPr lang="en-ID" dirty="0"/>
              <a:t>  dan  output  </a:t>
            </a:r>
            <a:r>
              <a:rPr lang="en-ID" dirty="0" err="1"/>
              <a:t>gambar</a:t>
            </a:r>
            <a:r>
              <a:rPr lang="en-ID" dirty="0"/>
              <a:t>  yang optimal.</a:t>
            </a:r>
          </a:p>
        </p:txBody>
      </p:sp>
    </p:spTree>
    <p:extLst>
      <p:ext uri="{BB962C8B-B14F-4D97-AF65-F5344CB8AC3E}">
        <p14:creationId xmlns:p14="http://schemas.microsoft.com/office/powerpoint/2010/main" val="9465023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AC992-F434-4F3E-9C56-285593F72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/>
              <a:t>Slice Thickness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5CAFE-B012-4224-9DAE-6F20D29F21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/>
              <a:t>Slice  Thickness </a:t>
            </a:r>
            <a:r>
              <a:rPr lang="en-ID" dirty="0" err="1"/>
              <a:t>adalah</a:t>
            </a:r>
            <a:r>
              <a:rPr lang="en-ID" dirty="0"/>
              <a:t>  </a:t>
            </a:r>
            <a:r>
              <a:rPr lang="en-ID" dirty="0" err="1"/>
              <a:t>tebalnya</a:t>
            </a:r>
            <a:r>
              <a:rPr lang="en-ID" dirty="0"/>
              <a:t>  </a:t>
            </a:r>
            <a:r>
              <a:rPr lang="en-ID" dirty="0" err="1"/>
              <a:t>irisan</a:t>
            </a:r>
            <a:r>
              <a:rPr lang="en-ID" dirty="0"/>
              <a:t>  </a:t>
            </a:r>
            <a:r>
              <a:rPr lang="en-ID" dirty="0" err="1"/>
              <a:t>atau</a:t>
            </a:r>
            <a:r>
              <a:rPr lang="en-ID" dirty="0"/>
              <a:t>  </a:t>
            </a:r>
            <a:r>
              <a:rPr lang="en-ID" dirty="0" err="1"/>
              <a:t>potongan</a:t>
            </a:r>
            <a:r>
              <a:rPr lang="en-ID" dirty="0"/>
              <a:t> 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obyek</a:t>
            </a:r>
            <a:r>
              <a:rPr lang="en-ID" dirty="0"/>
              <a:t>  yang  </a:t>
            </a:r>
            <a:r>
              <a:rPr lang="en-ID" dirty="0" err="1"/>
              <a:t>diperiksa</a:t>
            </a:r>
            <a:r>
              <a:rPr lang="en-ID" dirty="0"/>
              <a:t>.  </a:t>
            </a:r>
            <a:r>
              <a:rPr lang="en-ID" dirty="0" err="1"/>
              <a:t>Nilainya</a:t>
            </a:r>
            <a:r>
              <a:rPr lang="en-ID" dirty="0"/>
              <a:t>  </a:t>
            </a:r>
            <a:r>
              <a:rPr lang="en-ID" dirty="0" err="1"/>
              <a:t>dapat</a:t>
            </a:r>
            <a:r>
              <a:rPr lang="en-ID" dirty="0"/>
              <a:t>  </a:t>
            </a:r>
            <a:r>
              <a:rPr lang="en-ID" dirty="0" err="1"/>
              <a:t>dipilih</a:t>
            </a:r>
            <a:r>
              <a:rPr lang="en-ID" dirty="0"/>
              <a:t>  </a:t>
            </a:r>
            <a:r>
              <a:rPr lang="en-ID" dirty="0" err="1"/>
              <a:t>antara</a:t>
            </a:r>
            <a:r>
              <a:rPr lang="en-ID" dirty="0"/>
              <a:t>  0,5  mm -10 mm  </a:t>
            </a:r>
            <a:r>
              <a:rPr lang="en-ID" dirty="0" err="1"/>
              <a:t>sesuai</a:t>
            </a:r>
            <a:r>
              <a:rPr lang="en-ID" dirty="0"/>
              <a:t>  </a:t>
            </a:r>
            <a:r>
              <a:rPr lang="en-ID" dirty="0" err="1"/>
              <a:t>dengan</a:t>
            </a:r>
            <a:r>
              <a:rPr lang="en-ID" dirty="0"/>
              <a:t>  </a:t>
            </a:r>
            <a:r>
              <a:rPr lang="en-ID" dirty="0" err="1"/>
              <a:t>keperluan</a:t>
            </a:r>
            <a:r>
              <a:rPr lang="en-ID" dirty="0"/>
              <a:t>  </a:t>
            </a:r>
            <a:r>
              <a:rPr lang="en-ID" dirty="0" err="1"/>
              <a:t>klinis</a:t>
            </a:r>
            <a:r>
              <a:rPr lang="en-ID" dirty="0"/>
              <a:t>.  </a:t>
            </a:r>
            <a:r>
              <a:rPr lang="en-ID" dirty="0" err="1"/>
              <a:t>Ukuran</a:t>
            </a:r>
            <a:r>
              <a:rPr lang="en-ID" dirty="0"/>
              <a:t>  yang  </a:t>
            </a:r>
            <a:r>
              <a:rPr lang="en-ID" dirty="0" err="1"/>
              <a:t>tebal</a:t>
            </a:r>
            <a:r>
              <a:rPr lang="en-ID" dirty="0"/>
              <a:t> 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menghasilkan</a:t>
            </a:r>
            <a:r>
              <a:rPr lang="en-ID" dirty="0"/>
              <a:t>  </a:t>
            </a:r>
            <a:r>
              <a:rPr lang="en-ID" dirty="0" err="1"/>
              <a:t>gambaran</a:t>
            </a:r>
            <a:r>
              <a:rPr lang="en-ID" dirty="0"/>
              <a:t>  </a:t>
            </a:r>
            <a:r>
              <a:rPr lang="en-ID" dirty="0" err="1"/>
              <a:t>dengan</a:t>
            </a:r>
            <a:r>
              <a:rPr lang="en-ID" dirty="0"/>
              <a:t>  detail  yang  </a:t>
            </a:r>
            <a:r>
              <a:rPr lang="en-ID" dirty="0" err="1"/>
              <a:t>rendah</a:t>
            </a:r>
            <a:r>
              <a:rPr lang="en-ID" dirty="0"/>
              <a:t>  </a:t>
            </a:r>
            <a:r>
              <a:rPr lang="en-ID" dirty="0" err="1"/>
              <a:t>sebaliknya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 </a:t>
            </a:r>
            <a:r>
              <a:rPr lang="en-ID" dirty="0" err="1"/>
              <a:t>ukuran</a:t>
            </a:r>
            <a:r>
              <a:rPr lang="en-ID" dirty="0"/>
              <a:t>  yang  tipis  </a:t>
            </a:r>
            <a:r>
              <a:rPr lang="en-ID" dirty="0" err="1"/>
              <a:t>akan</a:t>
            </a:r>
            <a:r>
              <a:rPr lang="en-ID" dirty="0"/>
              <a:t>  </a:t>
            </a:r>
            <a:r>
              <a:rPr lang="en-ID" dirty="0" err="1"/>
              <a:t>menghasilkan</a:t>
            </a:r>
            <a:r>
              <a:rPr lang="en-ID" dirty="0"/>
              <a:t>  detail-detail  yang </a:t>
            </a:r>
            <a:r>
              <a:rPr lang="en-ID" dirty="0" err="1"/>
              <a:t>tinggi</a:t>
            </a:r>
            <a:r>
              <a:rPr lang="en-ID" dirty="0"/>
              <a:t>  dan  </a:t>
            </a:r>
            <a:r>
              <a:rPr lang="en-ID" dirty="0" err="1"/>
              <a:t>penggunaan</a:t>
            </a:r>
            <a:r>
              <a:rPr lang="en-ID" dirty="0"/>
              <a:t> slice  thickness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ketebalan</a:t>
            </a:r>
            <a:r>
              <a:rPr lang="en-ID" dirty="0"/>
              <a:t>  </a:t>
            </a:r>
            <a:r>
              <a:rPr lang="en-ID" dirty="0" err="1"/>
              <a:t>terlalu</a:t>
            </a:r>
            <a:r>
              <a:rPr lang="en-ID" dirty="0"/>
              <a:t> tipis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terlihat</a:t>
            </a:r>
            <a:r>
              <a:rPr lang="en-ID" dirty="0"/>
              <a:t> </a:t>
            </a:r>
            <a:r>
              <a:rPr lang="en-ID" dirty="0" err="1"/>
              <a:t>kasar</a:t>
            </a:r>
            <a:r>
              <a:rPr lang="en-ID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9906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804F1-176E-44DA-91E4-21F1AA70BF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/>
              <a:t>Faktor</a:t>
            </a:r>
            <a:r>
              <a:rPr lang="en-ID" dirty="0"/>
              <a:t> </a:t>
            </a:r>
            <a:r>
              <a:rPr lang="en-ID" dirty="0" err="1"/>
              <a:t>eksposi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2859C-9F9C-4F2D-8524-931CDE5F5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Faktor</a:t>
            </a:r>
            <a:r>
              <a:rPr lang="en-ID" dirty="0"/>
              <a:t>   </a:t>
            </a:r>
            <a:r>
              <a:rPr lang="en-ID" dirty="0" err="1"/>
              <a:t>eksposi</a:t>
            </a:r>
            <a:r>
              <a:rPr lang="en-ID" dirty="0"/>
              <a:t>   </a:t>
            </a:r>
            <a:r>
              <a:rPr lang="en-ID" dirty="0" err="1"/>
              <a:t>adalah</a:t>
            </a:r>
            <a:r>
              <a:rPr lang="en-ID" dirty="0"/>
              <a:t>   </a:t>
            </a:r>
            <a:r>
              <a:rPr lang="en-ID" dirty="0" err="1"/>
              <a:t>faktor-faktor</a:t>
            </a:r>
            <a:r>
              <a:rPr lang="en-ID" dirty="0"/>
              <a:t>   yang   </a:t>
            </a:r>
            <a:r>
              <a:rPr lang="en-ID" dirty="0" err="1"/>
              <a:t>berpengaruh</a:t>
            </a:r>
            <a:r>
              <a:rPr lang="en-ID" dirty="0"/>
              <a:t> </a:t>
            </a:r>
            <a:r>
              <a:rPr lang="en-ID" dirty="0" err="1"/>
              <a:t>terhadap</a:t>
            </a:r>
            <a:r>
              <a:rPr lang="en-ID" dirty="0"/>
              <a:t> </a:t>
            </a:r>
            <a:r>
              <a:rPr lang="en-ID" dirty="0" err="1"/>
              <a:t>eksposi</a:t>
            </a:r>
            <a:r>
              <a:rPr lang="en-ID" dirty="0"/>
              <a:t> </a:t>
            </a:r>
            <a:r>
              <a:rPr lang="en-ID" dirty="0" err="1"/>
              <a:t>meliputi</a:t>
            </a:r>
            <a:r>
              <a:rPr lang="en-ID" dirty="0"/>
              <a:t> </a:t>
            </a:r>
            <a:r>
              <a:rPr lang="en-ID" dirty="0" err="1"/>
              <a:t>tegangan</a:t>
            </a:r>
            <a:r>
              <a:rPr lang="en-ID" dirty="0"/>
              <a:t> </a:t>
            </a:r>
            <a:r>
              <a:rPr lang="en-ID" dirty="0" err="1"/>
              <a:t>tabung</a:t>
            </a:r>
            <a:r>
              <a:rPr lang="en-ID" dirty="0"/>
              <a:t> (kV), </a:t>
            </a:r>
            <a:r>
              <a:rPr lang="en-ID" dirty="0" err="1"/>
              <a:t>arus</a:t>
            </a:r>
            <a:r>
              <a:rPr lang="en-ID" dirty="0"/>
              <a:t> </a:t>
            </a:r>
            <a:r>
              <a:rPr lang="en-ID" dirty="0" err="1"/>
              <a:t>tabung</a:t>
            </a:r>
            <a:r>
              <a:rPr lang="en-ID" dirty="0"/>
              <a:t> (mA) dan  </a:t>
            </a:r>
            <a:r>
              <a:rPr lang="en-ID" dirty="0" err="1"/>
              <a:t>waktu</a:t>
            </a:r>
            <a:r>
              <a:rPr lang="en-ID" dirty="0"/>
              <a:t>  (s).  </a:t>
            </a:r>
            <a:r>
              <a:rPr lang="en-ID" dirty="0" err="1"/>
              <a:t>Besarnya</a:t>
            </a:r>
            <a:r>
              <a:rPr lang="en-ID" dirty="0"/>
              <a:t>  </a:t>
            </a:r>
            <a:r>
              <a:rPr lang="en-ID" dirty="0" err="1"/>
              <a:t>tegangan</a:t>
            </a:r>
            <a:r>
              <a:rPr lang="en-ID" dirty="0"/>
              <a:t>  </a:t>
            </a:r>
            <a:r>
              <a:rPr lang="en-ID" dirty="0" err="1"/>
              <a:t>tabung</a:t>
            </a:r>
            <a:r>
              <a:rPr lang="en-ID" dirty="0"/>
              <a:t>  </a:t>
            </a:r>
            <a:r>
              <a:rPr lang="en-ID" dirty="0" err="1"/>
              <a:t>dapat</a:t>
            </a:r>
            <a:r>
              <a:rPr lang="en-ID" dirty="0"/>
              <a:t>  </a:t>
            </a:r>
            <a:r>
              <a:rPr lang="en-ID" dirty="0" err="1"/>
              <a:t>dipilih</a:t>
            </a:r>
            <a:r>
              <a:rPr lang="en-ID" dirty="0"/>
              <a:t> 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otomatis</a:t>
            </a:r>
            <a:r>
              <a:rPr lang="en-ID" dirty="0"/>
              <a:t> pada </a:t>
            </a:r>
            <a:r>
              <a:rPr lang="en-ID" dirty="0" err="1"/>
              <a:t>tiap-tiap</a:t>
            </a:r>
            <a:r>
              <a:rPr lang="en-ID" dirty="0"/>
              <a:t> </a:t>
            </a:r>
            <a:r>
              <a:rPr lang="en-ID" dirty="0" err="1"/>
              <a:t>pemeriksaan</a:t>
            </a:r>
            <a:r>
              <a:rPr lang="en-ID" dirty="0"/>
              <a:t>. </a:t>
            </a:r>
            <a:r>
              <a:rPr lang="en-ID" dirty="0" err="1"/>
              <a:t>Kualitas</a:t>
            </a:r>
            <a:r>
              <a:rPr lang="en-ID" dirty="0"/>
              <a:t> </a:t>
            </a:r>
            <a:r>
              <a:rPr lang="en-ID" dirty="0" err="1"/>
              <a:t>gambar</a:t>
            </a:r>
            <a:r>
              <a:rPr lang="en-ID" dirty="0"/>
              <a:t> </a:t>
            </a:r>
            <a:r>
              <a:rPr lang="en-ID" dirty="0" err="1"/>
              <a:t>tergantung</a:t>
            </a:r>
            <a:r>
              <a:rPr lang="en-ID" dirty="0"/>
              <a:t> pada  </a:t>
            </a:r>
            <a:r>
              <a:rPr lang="en-ID" dirty="0" err="1"/>
              <a:t>produksisinar-Xyang</a:t>
            </a:r>
            <a:r>
              <a:rPr lang="en-ID" dirty="0"/>
              <a:t>  </a:t>
            </a:r>
            <a:r>
              <a:rPr lang="en-ID" dirty="0" err="1"/>
              <a:t>berarti</a:t>
            </a:r>
            <a:r>
              <a:rPr lang="en-ID" dirty="0"/>
              <a:t>  pula  </a:t>
            </a:r>
            <a:r>
              <a:rPr lang="en-ID" dirty="0" err="1"/>
              <a:t>dipengaruhi</a:t>
            </a:r>
            <a:r>
              <a:rPr lang="en-ID" dirty="0"/>
              <a:t>  oleh  </a:t>
            </a:r>
            <a:r>
              <a:rPr lang="en-ID" dirty="0" err="1"/>
              <a:t>arus</a:t>
            </a:r>
            <a:r>
              <a:rPr lang="en-ID" dirty="0"/>
              <a:t> </a:t>
            </a:r>
            <a:r>
              <a:rPr lang="en-ID" dirty="0" err="1"/>
              <a:t>tabung</a:t>
            </a:r>
            <a:r>
              <a:rPr lang="en-ID" dirty="0"/>
              <a:t> (mA), </a:t>
            </a:r>
            <a:r>
              <a:rPr lang="en-ID" dirty="0" err="1"/>
              <a:t>waktu</a:t>
            </a:r>
            <a:r>
              <a:rPr lang="en-ID" dirty="0"/>
              <a:t> (s) dan </a:t>
            </a:r>
            <a:r>
              <a:rPr lang="en-ID" dirty="0" err="1"/>
              <a:t>tegangan</a:t>
            </a:r>
            <a:r>
              <a:rPr lang="en-ID" dirty="0"/>
              <a:t> </a:t>
            </a:r>
            <a:r>
              <a:rPr lang="en-ID" dirty="0" err="1"/>
              <a:t>tabung</a:t>
            </a:r>
            <a:r>
              <a:rPr lang="en-ID" dirty="0"/>
              <a:t> (kV)</a:t>
            </a:r>
          </a:p>
        </p:txBody>
      </p:sp>
    </p:spTree>
    <p:extLst>
      <p:ext uri="{BB962C8B-B14F-4D97-AF65-F5344CB8AC3E}">
        <p14:creationId xmlns:p14="http://schemas.microsoft.com/office/powerpoint/2010/main" val="2024329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B7F3F-CA73-41A7-BFC0-F8AABC06A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/>
              <a:t>Range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D92AA-C463-4C2F-8E6B-5C641488E0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/>
              <a:t>Range  </a:t>
            </a:r>
            <a:r>
              <a:rPr lang="en-ID" dirty="0" err="1"/>
              <a:t>adalah</a:t>
            </a:r>
            <a:r>
              <a:rPr lang="en-ID" dirty="0"/>
              <a:t>  </a:t>
            </a:r>
            <a:r>
              <a:rPr lang="en-ID" dirty="0" err="1"/>
              <a:t>perpaduan</a:t>
            </a:r>
            <a:r>
              <a:rPr lang="en-ID" dirty="0"/>
              <a:t>  </a:t>
            </a:r>
            <a:r>
              <a:rPr lang="en-ID" dirty="0" err="1"/>
              <a:t>atau</a:t>
            </a:r>
            <a:r>
              <a:rPr lang="en-ID" dirty="0"/>
              <a:t>  </a:t>
            </a:r>
            <a:r>
              <a:rPr lang="en-ID" dirty="0" err="1"/>
              <a:t>kombinasi</a:t>
            </a:r>
            <a:r>
              <a:rPr lang="en-ID" dirty="0"/>
              <a:t>  </a:t>
            </a:r>
            <a:r>
              <a:rPr lang="en-ID" dirty="0" err="1"/>
              <a:t>dari</a:t>
            </a:r>
            <a:r>
              <a:rPr lang="en-ID" dirty="0"/>
              <a:t>  </a:t>
            </a:r>
            <a:r>
              <a:rPr lang="en-ID" dirty="0" err="1"/>
              <a:t>beberapa</a:t>
            </a:r>
            <a:r>
              <a:rPr lang="en-ID" dirty="0"/>
              <a:t> slice  thickness.  </a:t>
            </a:r>
            <a:r>
              <a:rPr lang="en-ID" dirty="0" err="1"/>
              <a:t>Pemanfaatan</a:t>
            </a:r>
            <a:r>
              <a:rPr lang="en-ID" dirty="0"/>
              <a:t> </a:t>
            </a:r>
            <a:r>
              <a:rPr lang="en-ID" dirty="0" err="1"/>
              <a:t>rangeadalah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mendapatkan</a:t>
            </a:r>
            <a:r>
              <a:rPr lang="en-ID" dirty="0"/>
              <a:t> </a:t>
            </a:r>
            <a:r>
              <a:rPr lang="en-ID" dirty="0" err="1"/>
              <a:t>ketebalan</a:t>
            </a:r>
            <a:r>
              <a:rPr lang="en-ID" dirty="0"/>
              <a:t> </a:t>
            </a:r>
            <a:r>
              <a:rPr lang="en-ID" dirty="0" err="1"/>
              <a:t>irisan</a:t>
            </a:r>
            <a:r>
              <a:rPr lang="en-ID" dirty="0"/>
              <a:t> yang </a:t>
            </a:r>
            <a:r>
              <a:rPr lang="en-ID" dirty="0" err="1"/>
              <a:t>berbeda</a:t>
            </a:r>
            <a:r>
              <a:rPr lang="en-ID" dirty="0"/>
              <a:t> pada </a:t>
            </a:r>
            <a:r>
              <a:rPr lang="en-ID" dirty="0" err="1"/>
              <a:t>suatu</a:t>
            </a:r>
            <a:r>
              <a:rPr lang="en-ID" dirty="0"/>
              <a:t> </a:t>
            </a:r>
            <a:r>
              <a:rPr lang="en-ID" dirty="0" err="1"/>
              <a:t>lapangan</a:t>
            </a:r>
            <a:r>
              <a:rPr lang="en-ID" dirty="0"/>
              <a:t> </a:t>
            </a:r>
            <a:r>
              <a:rPr lang="en-ID" dirty="0" err="1"/>
              <a:t>pemeriksaan</a:t>
            </a:r>
            <a:r>
              <a:rPr lang="en-ID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8929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335A2-507E-480A-B0E7-17C6FABBC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/>
              <a:t>Field of View ( FOV ).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BD675-434E-4C24-9FDE-DA85CFF29F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ID" dirty="0"/>
              <a:t>FOV  </a:t>
            </a:r>
            <a:r>
              <a:rPr lang="en-ID" dirty="0" err="1"/>
              <a:t>adalah</a:t>
            </a:r>
            <a:r>
              <a:rPr lang="en-ID" dirty="0"/>
              <a:t>  diameter  </a:t>
            </a:r>
            <a:r>
              <a:rPr lang="en-ID" dirty="0" err="1"/>
              <a:t>maksimal</a:t>
            </a:r>
            <a:r>
              <a:rPr lang="en-ID" dirty="0"/>
              <a:t>  </a:t>
            </a:r>
            <a:r>
              <a:rPr lang="en-ID" dirty="0" err="1"/>
              <a:t>dari</a:t>
            </a:r>
            <a:r>
              <a:rPr lang="en-ID" dirty="0"/>
              <a:t>  </a:t>
            </a:r>
            <a:r>
              <a:rPr lang="en-ID" dirty="0" err="1"/>
              <a:t>gambar</a:t>
            </a:r>
            <a:r>
              <a:rPr lang="en-ID" dirty="0"/>
              <a:t>  yang 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direkonstruksi</a:t>
            </a:r>
            <a:r>
              <a:rPr lang="en-ID" dirty="0"/>
              <a:t>.  </a:t>
            </a:r>
            <a:r>
              <a:rPr lang="en-ID" dirty="0" err="1"/>
              <a:t>Besarnya</a:t>
            </a:r>
            <a:r>
              <a:rPr lang="en-ID" dirty="0"/>
              <a:t>  </a:t>
            </a:r>
            <a:r>
              <a:rPr lang="en-ID" dirty="0" err="1"/>
              <a:t>bervariasi</a:t>
            </a:r>
            <a:r>
              <a:rPr lang="en-ID" dirty="0"/>
              <a:t>  dan  </a:t>
            </a:r>
            <a:r>
              <a:rPr lang="en-ID" dirty="0" err="1"/>
              <a:t>biasanya</a:t>
            </a:r>
            <a:r>
              <a:rPr lang="en-ID" dirty="0"/>
              <a:t>  </a:t>
            </a:r>
            <a:r>
              <a:rPr lang="en-ID" dirty="0" err="1"/>
              <a:t>berada</a:t>
            </a:r>
            <a:r>
              <a:rPr lang="en-ID" dirty="0"/>
              <a:t>  pada </a:t>
            </a:r>
            <a:r>
              <a:rPr lang="en-ID" dirty="0" err="1"/>
              <a:t>rentang</a:t>
            </a:r>
            <a:r>
              <a:rPr lang="en-ID" dirty="0"/>
              <a:t>  12  cm -50  cm.  FOV  </a:t>
            </a:r>
            <a:r>
              <a:rPr lang="en-ID" dirty="0" err="1"/>
              <a:t>kecil</a:t>
            </a:r>
            <a:r>
              <a:rPr lang="en-ID" dirty="0"/>
              <a:t>  </a:t>
            </a:r>
            <a:r>
              <a:rPr lang="en-ID" dirty="0" err="1"/>
              <a:t>akan</a:t>
            </a:r>
            <a:r>
              <a:rPr lang="en-ID" dirty="0"/>
              <a:t>  </a:t>
            </a:r>
            <a:r>
              <a:rPr lang="en-ID" dirty="0" err="1"/>
              <a:t>meningkatkan</a:t>
            </a:r>
            <a:r>
              <a:rPr lang="en-ID" dirty="0"/>
              <a:t>  detail </a:t>
            </a:r>
            <a:r>
              <a:rPr lang="en-ID" dirty="0" err="1"/>
              <a:t>gambar</a:t>
            </a:r>
            <a:r>
              <a:rPr lang="en-ID" dirty="0"/>
              <a:t>  (</a:t>
            </a:r>
            <a:r>
              <a:rPr lang="en-ID" dirty="0" err="1"/>
              <a:t>resolusi</a:t>
            </a:r>
            <a:r>
              <a:rPr lang="en-ID" dirty="0"/>
              <a:t>)  </a:t>
            </a:r>
            <a:r>
              <a:rPr lang="en-ID" dirty="0" err="1"/>
              <a:t>karena</a:t>
            </a:r>
            <a:r>
              <a:rPr lang="en-ID" dirty="0"/>
              <a:t>  FOV  yang  </a:t>
            </a:r>
            <a:r>
              <a:rPr lang="en-ID" dirty="0" err="1"/>
              <a:t>kecil</a:t>
            </a:r>
            <a:r>
              <a:rPr lang="en-ID" dirty="0"/>
              <a:t>  </a:t>
            </a:r>
            <a:r>
              <a:rPr lang="en-ID" dirty="0" err="1"/>
              <a:t>mampu</a:t>
            </a:r>
            <a:r>
              <a:rPr lang="en-ID" dirty="0"/>
              <a:t>  </a:t>
            </a:r>
            <a:r>
              <a:rPr lang="en-ID" dirty="0" err="1"/>
              <a:t>mereduksi</a:t>
            </a:r>
            <a:r>
              <a:rPr lang="en-ID" dirty="0"/>
              <a:t> </a:t>
            </a:r>
            <a:r>
              <a:rPr lang="en-ID" dirty="0" err="1"/>
              <a:t>ukuran</a:t>
            </a:r>
            <a:r>
              <a:rPr lang="en-ID" dirty="0"/>
              <a:t> pixel, </a:t>
            </a:r>
            <a:r>
              <a:rPr lang="en-ID" dirty="0" err="1"/>
              <a:t>sehingga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rekonstruksi</a:t>
            </a:r>
            <a:r>
              <a:rPr lang="en-ID" dirty="0"/>
              <a:t> </a:t>
            </a:r>
            <a:r>
              <a:rPr lang="en-ID" dirty="0" err="1"/>
              <a:t>matriks</a:t>
            </a:r>
            <a:r>
              <a:rPr lang="en-ID" dirty="0"/>
              <a:t> </a:t>
            </a:r>
            <a:r>
              <a:rPr lang="en-ID" dirty="0" err="1"/>
              <a:t>hasilnya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teliti</a:t>
            </a:r>
            <a:r>
              <a:rPr lang="en-ID" dirty="0"/>
              <a:t>. </a:t>
            </a:r>
            <a:r>
              <a:rPr lang="en-ID" dirty="0" err="1"/>
              <a:t>Namun</a:t>
            </a:r>
            <a:r>
              <a:rPr lang="en-ID" dirty="0"/>
              <a:t> </a:t>
            </a:r>
            <a:r>
              <a:rPr lang="en-ID" dirty="0" err="1"/>
              <a:t>bila</a:t>
            </a:r>
            <a:r>
              <a:rPr lang="en-ID" dirty="0"/>
              <a:t> </a:t>
            </a:r>
            <a:r>
              <a:rPr lang="en-ID" dirty="0" err="1"/>
              <a:t>ukuran</a:t>
            </a:r>
            <a:r>
              <a:rPr lang="en-ID" dirty="0"/>
              <a:t> FOV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kecil</a:t>
            </a:r>
            <a:r>
              <a:rPr lang="en-ID" dirty="0"/>
              <a:t> </a:t>
            </a:r>
            <a:r>
              <a:rPr lang="en-ID" dirty="0" err="1"/>
              <a:t>maka</a:t>
            </a:r>
            <a:r>
              <a:rPr lang="en-ID" dirty="0"/>
              <a:t> area yang </a:t>
            </a:r>
            <a:r>
              <a:rPr lang="en-ID" dirty="0" err="1"/>
              <a:t>mungkin</a:t>
            </a:r>
            <a:r>
              <a:rPr lang="en-ID" dirty="0"/>
              <a:t> </a:t>
            </a:r>
            <a:r>
              <a:rPr lang="en-ID" dirty="0" err="1"/>
              <a:t>dibutuhkan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keperluan</a:t>
            </a:r>
            <a:r>
              <a:rPr lang="en-ID" dirty="0"/>
              <a:t>  </a:t>
            </a:r>
            <a:r>
              <a:rPr lang="en-ID" dirty="0" err="1"/>
              <a:t>klinis</a:t>
            </a:r>
            <a:r>
              <a:rPr lang="en-ID" dirty="0"/>
              <a:t>  </a:t>
            </a:r>
            <a:r>
              <a:rPr lang="en-ID" dirty="0" err="1"/>
              <a:t>menjadi</a:t>
            </a:r>
            <a:r>
              <a:rPr lang="en-ID" dirty="0"/>
              <a:t>  </a:t>
            </a:r>
            <a:r>
              <a:rPr lang="en-ID" dirty="0" err="1"/>
              <a:t>sulit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dideteksi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693060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392D9-2511-4A35-815F-22C7D96DC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Gantry Tilt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73185D-817E-44D4-A142-662A1C18B7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D" dirty="0"/>
              <a:t>Gantry Tilt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sudut</a:t>
            </a:r>
            <a:r>
              <a:rPr lang="en-ID" dirty="0"/>
              <a:t> yang </a:t>
            </a:r>
            <a:r>
              <a:rPr lang="en-ID" dirty="0" err="1"/>
              <a:t>dibentuk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</a:t>
            </a:r>
            <a:r>
              <a:rPr lang="en-ID" dirty="0" err="1"/>
              <a:t>bidang</a:t>
            </a:r>
            <a:r>
              <a:rPr lang="en-ID" dirty="0"/>
              <a:t> </a:t>
            </a:r>
            <a:r>
              <a:rPr lang="en-ID" dirty="0" err="1"/>
              <a:t>vertikal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gantry(</a:t>
            </a:r>
            <a:r>
              <a:rPr lang="en-ID" dirty="0" err="1"/>
              <a:t>tabung</a:t>
            </a:r>
            <a:r>
              <a:rPr lang="en-ID" dirty="0"/>
              <a:t>   </a:t>
            </a:r>
            <a:r>
              <a:rPr lang="en-ID" dirty="0" err="1"/>
              <a:t>sinar</a:t>
            </a:r>
            <a:r>
              <a:rPr lang="en-ID" dirty="0"/>
              <a:t>-X   </a:t>
            </a:r>
            <a:r>
              <a:rPr lang="en-ID" dirty="0" err="1"/>
              <a:t>dengan</a:t>
            </a:r>
            <a:r>
              <a:rPr lang="en-ID" dirty="0"/>
              <a:t>   </a:t>
            </a:r>
            <a:r>
              <a:rPr lang="en-ID" dirty="0" err="1"/>
              <a:t>detektor</a:t>
            </a:r>
            <a:r>
              <a:rPr lang="en-ID" dirty="0"/>
              <a:t>).   </a:t>
            </a:r>
            <a:r>
              <a:rPr lang="en-ID" dirty="0" err="1"/>
              <a:t>Rentang</a:t>
            </a:r>
            <a:r>
              <a:rPr lang="en-ID" dirty="0"/>
              <a:t> </a:t>
            </a:r>
            <a:r>
              <a:rPr lang="en-ID" dirty="0" err="1"/>
              <a:t>penyudutan</a:t>
            </a:r>
            <a:r>
              <a:rPr lang="en-ID" dirty="0"/>
              <a:t>   </a:t>
            </a:r>
            <a:r>
              <a:rPr lang="en-ID" dirty="0" err="1"/>
              <a:t>antara</a:t>
            </a:r>
            <a:r>
              <a:rPr lang="en-ID" dirty="0"/>
              <a:t> -30º   </a:t>
            </a:r>
            <a:r>
              <a:rPr lang="en-ID" dirty="0" err="1"/>
              <a:t>sampai</a:t>
            </a:r>
            <a:r>
              <a:rPr lang="en-ID" dirty="0"/>
              <a:t>   +30º.   </a:t>
            </a:r>
            <a:r>
              <a:rPr lang="en-ID" dirty="0" err="1"/>
              <a:t>Penyudutan</a:t>
            </a:r>
            <a:r>
              <a:rPr lang="en-ID" dirty="0"/>
              <a:t> </a:t>
            </a:r>
            <a:r>
              <a:rPr lang="en-ID" dirty="0" err="1"/>
              <a:t>gantrybertujuan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keperluan</a:t>
            </a:r>
            <a:r>
              <a:rPr lang="en-ID" dirty="0"/>
              <a:t>  </a:t>
            </a:r>
            <a:r>
              <a:rPr lang="en-ID" dirty="0" err="1"/>
              <a:t>diagnosa</a:t>
            </a:r>
            <a:r>
              <a:rPr lang="en-ID" dirty="0"/>
              <a:t>  </a:t>
            </a:r>
            <a:r>
              <a:rPr lang="en-ID" dirty="0" err="1"/>
              <a:t>dari</a:t>
            </a:r>
            <a:r>
              <a:rPr lang="en-ID" dirty="0"/>
              <a:t>  </a:t>
            </a:r>
            <a:r>
              <a:rPr lang="en-ID" dirty="0" err="1"/>
              <a:t>masing-masing</a:t>
            </a:r>
            <a:r>
              <a:rPr lang="en-ID" dirty="0"/>
              <a:t>  </a:t>
            </a:r>
            <a:r>
              <a:rPr lang="en-ID" dirty="0" err="1"/>
              <a:t>kasus</a:t>
            </a:r>
            <a:r>
              <a:rPr lang="en-ID" dirty="0"/>
              <a:t> yang  </a:t>
            </a:r>
            <a:r>
              <a:rPr lang="en-ID" dirty="0" err="1"/>
              <a:t>dihadapi</a:t>
            </a:r>
            <a:r>
              <a:rPr lang="en-ID" dirty="0"/>
              <a:t>.  </a:t>
            </a:r>
            <a:r>
              <a:rPr lang="en-ID" dirty="0" err="1"/>
              <a:t>Disamping</a:t>
            </a:r>
            <a:r>
              <a:rPr lang="en-ID" dirty="0"/>
              <a:t>  </a:t>
            </a:r>
            <a:r>
              <a:rPr lang="en-ID" dirty="0" err="1"/>
              <a:t>itu</a:t>
            </a:r>
            <a:r>
              <a:rPr lang="en-ID" dirty="0"/>
              <a:t>  </a:t>
            </a:r>
            <a:r>
              <a:rPr lang="en-ID" dirty="0" err="1"/>
              <a:t>bertujuan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mereduksi</a:t>
            </a:r>
            <a:r>
              <a:rPr lang="en-ID" dirty="0"/>
              <a:t>  </a:t>
            </a:r>
            <a:r>
              <a:rPr lang="en-ID" dirty="0" err="1"/>
              <a:t>dosis</a:t>
            </a:r>
            <a:r>
              <a:rPr lang="en-ID" dirty="0"/>
              <a:t> </a:t>
            </a:r>
            <a:r>
              <a:rPr lang="en-ID" dirty="0" err="1"/>
              <a:t>radiasi</a:t>
            </a:r>
            <a:r>
              <a:rPr lang="en-ID" dirty="0"/>
              <a:t> </a:t>
            </a:r>
            <a:r>
              <a:rPr lang="en-ID" dirty="0" err="1"/>
              <a:t>terhadap</a:t>
            </a:r>
            <a:r>
              <a:rPr lang="en-ID" dirty="0"/>
              <a:t> organ-organ yang </a:t>
            </a:r>
            <a:r>
              <a:rPr lang="en-ID" dirty="0" err="1"/>
              <a:t>sensitif</a:t>
            </a:r>
            <a:r>
              <a:rPr lang="en-ID" dirty="0"/>
              <a:t> </a:t>
            </a:r>
            <a:r>
              <a:rPr lang="en-ID" dirty="0" err="1"/>
              <a:t>seperti</a:t>
            </a:r>
            <a:r>
              <a:rPr lang="en-ID" dirty="0"/>
              <a:t> </a:t>
            </a:r>
            <a:r>
              <a:rPr lang="en-ID" dirty="0" err="1"/>
              <a:t>mata</a:t>
            </a:r>
            <a:r>
              <a:rPr lang="en-ID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64020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587D1-D31D-4A72-8443-2E1906468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>
                <a:latin typeface="Arial" panose="020B0604020202020204" pitchFamily="34" charset="0"/>
              </a:rPr>
              <a:t>Rekontruksi</a:t>
            </a:r>
            <a:r>
              <a:rPr lang="en-ID" dirty="0">
                <a:latin typeface="Arial" panose="020B0604020202020204" pitchFamily="34" charset="0"/>
              </a:rPr>
              <a:t> </a:t>
            </a:r>
            <a:r>
              <a:rPr lang="en-ID" dirty="0" err="1">
                <a:latin typeface="Arial" panose="020B0604020202020204" pitchFamily="34" charset="0"/>
              </a:rPr>
              <a:t>Matrik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A9031-590E-483C-B9F5-1A5AEDC94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Adalah</a:t>
            </a:r>
            <a:r>
              <a:rPr lang="en-ID" dirty="0"/>
              <a:t>   </a:t>
            </a:r>
            <a:r>
              <a:rPr lang="en-ID" dirty="0" err="1"/>
              <a:t>deretan</a:t>
            </a:r>
            <a:r>
              <a:rPr lang="en-ID" dirty="0"/>
              <a:t>   </a:t>
            </a:r>
            <a:r>
              <a:rPr lang="en-ID" dirty="0" err="1"/>
              <a:t>baris</a:t>
            </a:r>
            <a:r>
              <a:rPr lang="en-ID" dirty="0"/>
              <a:t>   dan   </a:t>
            </a:r>
            <a:r>
              <a:rPr lang="en-ID" dirty="0" err="1"/>
              <a:t>kolom</a:t>
            </a:r>
            <a:r>
              <a:rPr lang="en-ID" dirty="0"/>
              <a:t>   </a:t>
            </a:r>
            <a:r>
              <a:rPr lang="en-ID" dirty="0" err="1"/>
              <a:t>dari</a:t>
            </a:r>
            <a:r>
              <a:rPr lang="en-ID" dirty="0"/>
              <a:t>   </a:t>
            </a:r>
            <a:r>
              <a:rPr lang="en-ID" dirty="0" err="1"/>
              <a:t>elemen</a:t>
            </a:r>
            <a:r>
              <a:rPr lang="en-ID" dirty="0"/>
              <a:t>   </a:t>
            </a:r>
            <a:r>
              <a:rPr lang="en-ID" dirty="0" err="1"/>
              <a:t>gambar</a:t>
            </a:r>
            <a:r>
              <a:rPr lang="en-ID" dirty="0"/>
              <a:t> (picture    element    /pixel)    </a:t>
            </a:r>
            <a:r>
              <a:rPr lang="en-ID" dirty="0" err="1"/>
              <a:t>dalam</a:t>
            </a:r>
            <a:r>
              <a:rPr lang="en-ID" dirty="0"/>
              <a:t>    proses    </a:t>
            </a:r>
            <a:r>
              <a:rPr lang="en-ID" dirty="0" err="1"/>
              <a:t>rekontruksi</a:t>
            </a:r>
            <a:r>
              <a:rPr lang="en-ID" dirty="0"/>
              <a:t>    </a:t>
            </a:r>
            <a:r>
              <a:rPr lang="en-ID" dirty="0" err="1"/>
              <a:t>gambar</a:t>
            </a:r>
            <a:r>
              <a:rPr lang="en-ID" dirty="0"/>
              <a:t>. </a:t>
            </a:r>
            <a:r>
              <a:rPr lang="en-ID" dirty="0" err="1"/>
              <a:t>Rekontruksi</a:t>
            </a:r>
            <a:r>
              <a:rPr lang="en-ID" dirty="0"/>
              <a:t>  </a:t>
            </a:r>
            <a:r>
              <a:rPr lang="en-ID" dirty="0" err="1"/>
              <a:t>matrik</a:t>
            </a:r>
            <a:r>
              <a:rPr lang="en-ID" dirty="0"/>
              <a:t>  </a:t>
            </a:r>
            <a:r>
              <a:rPr lang="en-ID" dirty="0" err="1"/>
              <a:t>ini</a:t>
            </a:r>
            <a:r>
              <a:rPr lang="en-ID" dirty="0"/>
              <a:t>  </a:t>
            </a:r>
            <a:r>
              <a:rPr lang="en-ID" dirty="0" err="1"/>
              <a:t>merupakan</a:t>
            </a:r>
            <a:r>
              <a:rPr lang="en-ID" dirty="0"/>
              <a:t>  </a:t>
            </a:r>
            <a:r>
              <a:rPr lang="en-ID" dirty="0" err="1"/>
              <a:t>elemen</a:t>
            </a:r>
            <a:r>
              <a:rPr lang="en-ID" dirty="0"/>
              <a:t>  </a:t>
            </a:r>
            <a:r>
              <a:rPr lang="en-ID" dirty="0" err="1"/>
              <a:t>memori</a:t>
            </a:r>
            <a:r>
              <a:rPr lang="en-ID" dirty="0"/>
              <a:t>  </a:t>
            </a:r>
            <a:r>
              <a:rPr lang="en-ID" dirty="0" err="1"/>
              <a:t>komputer</a:t>
            </a:r>
            <a:r>
              <a:rPr lang="en-ID" dirty="0"/>
              <a:t>  yang </a:t>
            </a:r>
            <a:r>
              <a:rPr lang="en-ID" dirty="0" err="1"/>
              <a:t>berperan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merekontruksi</a:t>
            </a:r>
            <a:r>
              <a:rPr lang="en-ID" dirty="0"/>
              <a:t>  </a:t>
            </a:r>
            <a:r>
              <a:rPr lang="en-ID" dirty="0" err="1"/>
              <a:t>gambar</a:t>
            </a:r>
            <a:r>
              <a:rPr lang="en-ID" dirty="0"/>
              <a:t>.  Pada  </a:t>
            </a:r>
            <a:r>
              <a:rPr lang="en-ID" dirty="0" err="1"/>
              <a:t>umumnya</a:t>
            </a:r>
            <a:r>
              <a:rPr lang="en-ID" dirty="0"/>
              <a:t>  </a:t>
            </a:r>
            <a:r>
              <a:rPr lang="en-ID" dirty="0" err="1"/>
              <a:t>ukuran</a:t>
            </a:r>
            <a:r>
              <a:rPr lang="en-ID" dirty="0"/>
              <a:t> </a:t>
            </a:r>
            <a:r>
              <a:rPr lang="en-ID" dirty="0" err="1"/>
              <a:t>matrik</a:t>
            </a:r>
            <a:r>
              <a:rPr lang="en-ID" dirty="0"/>
              <a:t> 512 x 512 , </a:t>
            </a:r>
            <a:r>
              <a:rPr lang="en-ID" dirty="0" err="1"/>
              <a:t>yaitu</a:t>
            </a:r>
            <a:r>
              <a:rPr lang="en-ID" dirty="0"/>
              <a:t> 52 </a:t>
            </a:r>
            <a:r>
              <a:rPr lang="en-ID" dirty="0" err="1"/>
              <a:t>baris</a:t>
            </a:r>
            <a:r>
              <a:rPr lang="en-ID" dirty="0"/>
              <a:t> dan 512 </a:t>
            </a:r>
            <a:r>
              <a:rPr lang="en-ID" dirty="0" err="1"/>
              <a:t>kolom</a:t>
            </a:r>
            <a:r>
              <a:rPr lang="en-ID" dirty="0"/>
              <a:t>. </a:t>
            </a:r>
            <a:r>
              <a:rPr lang="en-ID" dirty="0" err="1"/>
              <a:t>Rekontruksi</a:t>
            </a:r>
            <a:r>
              <a:rPr lang="en-ID" dirty="0"/>
              <a:t> </a:t>
            </a:r>
            <a:r>
              <a:rPr lang="en-ID" dirty="0" err="1"/>
              <a:t>matrik</a:t>
            </a:r>
            <a:r>
              <a:rPr lang="en-ID" dirty="0"/>
              <a:t> </a:t>
            </a:r>
            <a:r>
              <a:rPr lang="en-ID" dirty="0" err="1"/>
              <a:t>berpengaruh</a:t>
            </a:r>
            <a:r>
              <a:rPr lang="en-ID" dirty="0"/>
              <a:t>  </a:t>
            </a:r>
            <a:r>
              <a:rPr lang="en-ID" dirty="0" err="1"/>
              <a:t>terhadap</a:t>
            </a:r>
            <a:r>
              <a:rPr lang="en-ID" dirty="0"/>
              <a:t>  </a:t>
            </a:r>
            <a:r>
              <a:rPr lang="en-ID" dirty="0" err="1"/>
              <a:t>resolusi</a:t>
            </a:r>
            <a:r>
              <a:rPr lang="en-ID" dirty="0"/>
              <a:t>  </a:t>
            </a:r>
            <a:r>
              <a:rPr lang="en-ID" dirty="0" err="1"/>
              <a:t>gambar</a:t>
            </a:r>
            <a:r>
              <a:rPr lang="en-ID" dirty="0"/>
              <a:t>. </a:t>
            </a:r>
            <a:r>
              <a:rPr lang="en-ID" dirty="0" err="1"/>
              <a:t>Semakin</a:t>
            </a:r>
            <a:r>
              <a:rPr lang="en-ID" dirty="0"/>
              <a:t>  </a:t>
            </a:r>
            <a:r>
              <a:rPr lang="en-ID" dirty="0" err="1"/>
              <a:t>tinggi</a:t>
            </a:r>
            <a:r>
              <a:rPr lang="en-ID" dirty="0"/>
              <a:t>  /</a:t>
            </a:r>
            <a:r>
              <a:rPr lang="en-ID" dirty="0" err="1"/>
              <a:t>banyak</a:t>
            </a:r>
            <a:r>
              <a:rPr lang="en-ID" dirty="0"/>
              <a:t> </a:t>
            </a:r>
            <a:r>
              <a:rPr lang="en-ID" dirty="0" err="1"/>
              <a:t>matrik</a:t>
            </a:r>
            <a:r>
              <a:rPr lang="en-ID" dirty="0"/>
              <a:t>, </a:t>
            </a:r>
            <a:r>
              <a:rPr lang="en-ID" dirty="0" err="1"/>
              <a:t>semakin</a:t>
            </a:r>
            <a:r>
              <a:rPr lang="en-ID" dirty="0"/>
              <a:t> </a:t>
            </a:r>
            <a:r>
              <a:rPr lang="en-ID" dirty="0" err="1"/>
              <a:t>tinggi</a:t>
            </a:r>
            <a:r>
              <a:rPr lang="en-ID" dirty="0"/>
              <a:t> </a:t>
            </a:r>
            <a:r>
              <a:rPr lang="en-ID" dirty="0" err="1"/>
              <a:t>resolusinya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519712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9CA3C-16A9-4EBC-BA58-F5E55E907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/>
              <a:t>Rekostruksi</a:t>
            </a:r>
            <a:r>
              <a:rPr lang="en-ID" dirty="0"/>
              <a:t> </a:t>
            </a:r>
            <a:r>
              <a:rPr lang="en-ID" dirty="0" err="1"/>
              <a:t>Algoritma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C99010-8E56-42C5-8B43-00B1B9273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Rekonstruksi</a:t>
            </a:r>
            <a:r>
              <a:rPr lang="en-ID" dirty="0"/>
              <a:t>  </a:t>
            </a:r>
            <a:r>
              <a:rPr lang="en-ID" dirty="0" err="1"/>
              <a:t>algorithma</a:t>
            </a:r>
            <a:r>
              <a:rPr lang="en-ID" dirty="0"/>
              <a:t>  </a:t>
            </a:r>
            <a:r>
              <a:rPr lang="en-ID" dirty="0" err="1"/>
              <a:t>dapat</a:t>
            </a:r>
            <a:r>
              <a:rPr lang="en-ID" dirty="0"/>
              <a:t>  </a:t>
            </a:r>
            <a:r>
              <a:rPr lang="en-ID" dirty="0" err="1"/>
              <a:t>disebut</a:t>
            </a:r>
            <a:r>
              <a:rPr lang="en-ID" dirty="0"/>
              <a:t>  juga  </a:t>
            </a:r>
            <a:r>
              <a:rPr lang="en-ID" dirty="0" err="1"/>
              <a:t>dengan</a:t>
            </a:r>
            <a:r>
              <a:rPr lang="en-ID" dirty="0"/>
              <a:t>  filter </a:t>
            </a:r>
            <a:r>
              <a:rPr lang="en-ID" dirty="0" err="1"/>
              <a:t>atau</a:t>
            </a:r>
            <a:r>
              <a:rPr lang="en-ID" dirty="0"/>
              <a:t>  kernel.  </a:t>
            </a:r>
            <a:r>
              <a:rPr lang="en-ID" dirty="0" err="1"/>
              <a:t>Algorithma</a:t>
            </a:r>
            <a:r>
              <a:rPr lang="en-ID" dirty="0"/>
              <a:t>  </a:t>
            </a:r>
            <a:r>
              <a:rPr lang="en-ID" dirty="0" err="1"/>
              <a:t>merupakan</a:t>
            </a:r>
            <a:r>
              <a:rPr lang="en-ID" dirty="0"/>
              <a:t>  </a:t>
            </a:r>
            <a:r>
              <a:rPr lang="en-ID" dirty="0" err="1"/>
              <a:t>prosedur</a:t>
            </a:r>
            <a:r>
              <a:rPr lang="en-ID" dirty="0"/>
              <a:t>  </a:t>
            </a:r>
            <a:r>
              <a:rPr lang="en-ID" dirty="0" err="1"/>
              <a:t>matematis</a:t>
            </a:r>
            <a:r>
              <a:rPr lang="en-ID" dirty="0"/>
              <a:t>  oleh </a:t>
            </a:r>
            <a:r>
              <a:rPr lang="en-ID" dirty="0" err="1"/>
              <a:t>komputer</a:t>
            </a:r>
            <a:r>
              <a:rPr lang="en-ID" dirty="0"/>
              <a:t>  yang  </a:t>
            </a:r>
            <a:r>
              <a:rPr lang="en-ID" dirty="0" err="1"/>
              <a:t>menghubungkan</a:t>
            </a:r>
            <a:r>
              <a:rPr lang="en-ID" dirty="0"/>
              <a:t>  contrast  resolution  </a:t>
            </a:r>
            <a:r>
              <a:rPr lang="en-ID" dirty="0" err="1"/>
              <a:t>terhadap</a:t>
            </a:r>
            <a:r>
              <a:rPr lang="en-ID" dirty="0"/>
              <a:t> noise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suatu</a:t>
            </a:r>
            <a:r>
              <a:rPr lang="en-ID" dirty="0"/>
              <a:t> </a:t>
            </a:r>
            <a:r>
              <a:rPr lang="en-ID" dirty="0" err="1"/>
              <a:t>gambaran</a:t>
            </a:r>
            <a:r>
              <a:rPr lang="en-ID" dirty="0"/>
              <a:t>. </a:t>
            </a:r>
            <a:r>
              <a:rPr lang="en-ID" dirty="0" err="1"/>
              <a:t>Beberapa</a:t>
            </a:r>
            <a:r>
              <a:rPr lang="en-ID" dirty="0"/>
              <a:t> </a:t>
            </a:r>
            <a:r>
              <a:rPr lang="en-ID" dirty="0" err="1"/>
              <a:t>produk</a:t>
            </a:r>
            <a:r>
              <a:rPr lang="en-ID" dirty="0"/>
              <a:t> CT-Scan </a:t>
            </a:r>
            <a:r>
              <a:rPr lang="en-ID" dirty="0" err="1"/>
              <a:t>masing-masing</a:t>
            </a:r>
            <a:r>
              <a:rPr lang="en-ID" dirty="0"/>
              <a:t>  </a:t>
            </a:r>
            <a:r>
              <a:rPr lang="en-ID" dirty="0" err="1"/>
              <a:t>memiliki</a:t>
            </a:r>
            <a:r>
              <a:rPr lang="en-ID" dirty="0"/>
              <a:t>  </a:t>
            </a:r>
            <a:r>
              <a:rPr lang="en-ID" dirty="0" err="1"/>
              <a:t>kode</a:t>
            </a:r>
            <a:r>
              <a:rPr lang="en-ID" dirty="0"/>
              <a:t>  </a:t>
            </a:r>
            <a:r>
              <a:rPr lang="en-ID" dirty="0" err="1"/>
              <a:t>berbeda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menamai</a:t>
            </a:r>
            <a:r>
              <a:rPr lang="en-ID" dirty="0"/>
              <a:t>  </a:t>
            </a:r>
            <a:r>
              <a:rPr lang="en-ID" dirty="0" err="1"/>
              <a:t>pilihan-pilihan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algorithma</a:t>
            </a:r>
            <a:r>
              <a:rPr lang="en-ID" dirty="0"/>
              <a:t>.  </a:t>
            </a:r>
            <a:r>
              <a:rPr lang="en-ID" dirty="0" err="1"/>
              <a:t>Tetapi</a:t>
            </a:r>
            <a:r>
              <a:rPr lang="en-ID" dirty="0"/>
              <a:t>  pada  </a:t>
            </a:r>
            <a:r>
              <a:rPr lang="en-ID" dirty="0" err="1"/>
              <a:t>prinsipnya</a:t>
            </a:r>
            <a:r>
              <a:rPr lang="en-ID" dirty="0"/>
              <a:t>  </a:t>
            </a:r>
            <a:r>
              <a:rPr lang="en-ID" dirty="0" err="1"/>
              <a:t>pengaturan</a:t>
            </a:r>
            <a:r>
              <a:rPr lang="en-ID" dirty="0"/>
              <a:t> </a:t>
            </a:r>
            <a:r>
              <a:rPr lang="en-ID" dirty="0" err="1"/>
              <a:t>algorithmaadalah</a:t>
            </a:r>
            <a:r>
              <a:rPr lang="en-ID" dirty="0"/>
              <a:t> smooth/soft, standard, dan sharp. Smooth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menghasilkan</a:t>
            </a:r>
            <a:r>
              <a:rPr lang="en-ID" dirty="0"/>
              <a:t> low contrast resolution </a:t>
            </a:r>
            <a:r>
              <a:rPr lang="en-ID" dirty="0" err="1"/>
              <a:t>dengan</a:t>
            </a:r>
            <a:r>
              <a:rPr lang="en-ID" dirty="0"/>
              <a:t> noise yang </a:t>
            </a:r>
            <a:r>
              <a:rPr lang="en-ID" dirty="0" err="1"/>
              <a:t>rendah</a:t>
            </a:r>
            <a:r>
              <a:rPr lang="en-ID" dirty="0"/>
              <a:t>. </a:t>
            </a:r>
            <a:r>
              <a:rPr lang="en-ID" dirty="0" err="1"/>
              <a:t>Sebaliknya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sharpmenghasilkan</a:t>
            </a:r>
            <a:r>
              <a:rPr lang="en-ID" dirty="0"/>
              <a:t> high contrast </a:t>
            </a:r>
            <a:r>
              <a:rPr lang="en-ID" dirty="0" err="1"/>
              <a:t>resolutiondan</a:t>
            </a:r>
            <a:r>
              <a:rPr lang="en-ID" dirty="0"/>
              <a:t> </a:t>
            </a:r>
            <a:r>
              <a:rPr lang="en-ID" dirty="0" err="1"/>
              <a:t>noiseyang</a:t>
            </a:r>
            <a:r>
              <a:rPr lang="en-ID" dirty="0"/>
              <a:t>  </a:t>
            </a:r>
            <a:r>
              <a:rPr lang="en-ID" dirty="0" err="1"/>
              <a:t>tinggi</a:t>
            </a:r>
            <a:r>
              <a:rPr lang="en-ID" dirty="0"/>
              <a:t>.  </a:t>
            </a:r>
            <a:r>
              <a:rPr lang="en-ID" dirty="0" err="1"/>
              <a:t>Sedangkan</a:t>
            </a:r>
            <a:r>
              <a:rPr lang="en-ID" dirty="0"/>
              <a:t> standard </a:t>
            </a:r>
            <a:r>
              <a:rPr lang="en-ID" dirty="0" err="1"/>
              <a:t>merupakan</a:t>
            </a:r>
            <a:r>
              <a:rPr lang="en-ID" dirty="0"/>
              <a:t>  </a:t>
            </a:r>
            <a:r>
              <a:rPr lang="en-ID" dirty="0" err="1"/>
              <a:t>algorithma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 </a:t>
            </a:r>
            <a:r>
              <a:rPr lang="en-ID" dirty="0" err="1"/>
              <a:t>mengadopsi</a:t>
            </a:r>
            <a:r>
              <a:rPr lang="en-ID" dirty="0"/>
              <a:t>  </a:t>
            </a:r>
            <a:r>
              <a:rPr lang="en-ID" dirty="0" err="1"/>
              <a:t>nilai</a:t>
            </a:r>
            <a:r>
              <a:rPr lang="en-ID" dirty="0"/>
              <a:t> contrast  resolution dan noise yang </a:t>
            </a:r>
            <a:r>
              <a:rPr lang="en-ID" dirty="0" err="1"/>
              <a:t>berimbang</a:t>
            </a:r>
            <a:r>
              <a:rPr lang="en-ID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345383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58145-CC4C-4980-ADD5-51B2AA246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/>
              <a:t>Rekonstruksi</a:t>
            </a:r>
            <a:r>
              <a:rPr lang="en-ID" dirty="0"/>
              <a:t> Increment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83567-8894-4703-8C46-61DAE713E2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/>
              <a:t>Increment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jarak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image </a:t>
            </a:r>
            <a:r>
              <a:rPr lang="en-ID" dirty="0" err="1"/>
              <a:t>rekonstruksi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arah</a:t>
            </a:r>
            <a:r>
              <a:rPr lang="en-ID" dirty="0"/>
              <a:t> z </a:t>
            </a:r>
            <a:r>
              <a:rPr lang="en-ID" dirty="0" err="1"/>
              <a:t>direction.Ketika</a:t>
            </a:r>
            <a:r>
              <a:rPr lang="en-ID" dirty="0"/>
              <a:t> </a:t>
            </a:r>
            <a:r>
              <a:rPr lang="en-ID" dirty="0" err="1"/>
              <a:t>pemilihan</a:t>
            </a:r>
            <a:r>
              <a:rPr lang="en-ID" dirty="0"/>
              <a:t> increment yang  </a:t>
            </a:r>
            <a:r>
              <a:rPr lang="en-ID" dirty="0" err="1"/>
              <a:t>lebih</a:t>
            </a:r>
            <a:r>
              <a:rPr lang="en-ID" dirty="0"/>
              <a:t>  </a:t>
            </a:r>
            <a:r>
              <a:rPr lang="en-ID" dirty="0" err="1"/>
              <a:t>kecil</a:t>
            </a:r>
            <a:r>
              <a:rPr lang="en-ID" dirty="0"/>
              <a:t>  </a:t>
            </a:r>
            <a:r>
              <a:rPr lang="en-ID" dirty="0" err="1"/>
              <a:t>dari</a:t>
            </a:r>
            <a:r>
              <a:rPr lang="en-ID" dirty="0"/>
              <a:t>  pada slice </a:t>
            </a:r>
            <a:r>
              <a:rPr lang="en-ID" dirty="0" err="1"/>
              <a:t>thickness,maka</a:t>
            </a:r>
            <a:r>
              <a:rPr lang="en-ID" dirty="0"/>
              <a:t>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membentuk</a:t>
            </a:r>
            <a:r>
              <a:rPr lang="en-ID" dirty="0"/>
              <a:t> </a:t>
            </a:r>
            <a:r>
              <a:rPr lang="en-ID" dirty="0" err="1"/>
              <a:t>potongan</a:t>
            </a:r>
            <a:r>
              <a:rPr lang="en-ID" dirty="0"/>
              <a:t> yang </a:t>
            </a:r>
            <a:r>
              <a:rPr lang="en-ID" dirty="0" err="1"/>
              <a:t>overlapping.Teknik</a:t>
            </a:r>
            <a:r>
              <a:rPr lang="en-ID" dirty="0"/>
              <a:t> </a:t>
            </a:r>
            <a:r>
              <a:rPr lang="en-ID" dirty="0" err="1"/>
              <a:t>ini</a:t>
            </a:r>
            <a:r>
              <a:rPr lang="en-ID" dirty="0"/>
              <a:t> </a:t>
            </a:r>
            <a:r>
              <a:rPr lang="en-ID" dirty="0" err="1"/>
              <a:t>berguna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mengurangi</a:t>
            </a:r>
            <a:r>
              <a:rPr lang="en-ID" dirty="0"/>
              <a:t> </a:t>
            </a:r>
            <a:r>
              <a:rPr lang="en-ID" dirty="0" err="1"/>
              <a:t>pengaruh</a:t>
            </a:r>
            <a:r>
              <a:rPr lang="en-ID" dirty="0"/>
              <a:t> partial volume, </a:t>
            </a:r>
            <a:r>
              <a:rPr lang="en-ID" dirty="0" err="1"/>
              <a:t>memberi</a:t>
            </a:r>
            <a:r>
              <a:rPr lang="en-ID" dirty="0"/>
              <a:t> detail </a:t>
            </a:r>
            <a:r>
              <a:rPr lang="en-ID" dirty="0" err="1"/>
              <a:t>anatomi</a:t>
            </a:r>
            <a:r>
              <a:rPr lang="en-ID" dirty="0"/>
              <a:t>  yang  </a:t>
            </a:r>
            <a:r>
              <a:rPr lang="en-ID" dirty="0" err="1"/>
              <a:t>bagus</a:t>
            </a:r>
            <a:r>
              <a:rPr lang="en-ID" dirty="0"/>
              <a:t>  dan  </a:t>
            </a:r>
            <a:r>
              <a:rPr lang="en-ID" dirty="0" err="1"/>
              <a:t>kualitas</a:t>
            </a:r>
            <a:r>
              <a:rPr lang="en-ID" dirty="0"/>
              <a:t>  2D  dan 3D  post  </a:t>
            </a:r>
            <a:r>
              <a:rPr lang="en-ID" dirty="0" err="1"/>
              <a:t>processingyang</a:t>
            </a:r>
            <a:r>
              <a:rPr lang="en-ID" dirty="0"/>
              <a:t> </a:t>
            </a:r>
            <a:r>
              <a:rPr lang="en-ID" dirty="0" err="1"/>
              <a:t>tinggi</a:t>
            </a:r>
            <a:r>
              <a:rPr lang="en-ID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297831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64B1A0-9B48-418C-AC2B-D1C025231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/>
              <a:t>Window width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D7A86A-6012-420B-8E1E-1E8EC8AC2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318" y="1489448"/>
            <a:ext cx="4486835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ID" dirty="0"/>
              <a:t>Window  Width </a:t>
            </a:r>
            <a:r>
              <a:rPr lang="en-ID" dirty="0" err="1"/>
              <a:t>adalah</a:t>
            </a:r>
            <a:r>
              <a:rPr lang="en-ID" dirty="0"/>
              <a:t>  </a:t>
            </a:r>
            <a:r>
              <a:rPr lang="en-ID" dirty="0" err="1"/>
              <a:t>rentang</a:t>
            </a:r>
            <a:r>
              <a:rPr lang="en-ID" dirty="0"/>
              <a:t>  </a:t>
            </a:r>
            <a:r>
              <a:rPr lang="en-ID" dirty="0" err="1"/>
              <a:t>nilai</a:t>
            </a:r>
            <a:r>
              <a:rPr lang="en-ID" dirty="0"/>
              <a:t> computed  tomography yang  </a:t>
            </a:r>
            <a:r>
              <a:rPr lang="en-ID" dirty="0" err="1"/>
              <a:t>dikonversi</a:t>
            </a:r>
            <a:r>
              <a:rPr lang="en-ID" dirty="0"/>
              <a:t> 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gray</a:t>
            </a:r>
            <a:r>
              <a:rPr lang="en-ID" dirty="0"/>
              <a:t>  scale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ditampilkan</a:t>
            </a:r>
            <a:r>
              <a:rPr lang="en-ID" dirty="0"/>
              <a:t>  pada  TV monitor.  Setelah  </a:t>
            </a:r>
            <a:r>
              <a:rPr lang="en-ID" dirty="0" err="1"/>
              <a:t>komputer</a:t>
            </a:r>
            <a:r>
              <a:rPr lang="en-ID" dirty="0"/>
              <a:t>  </a:t>
            </a:r>
            <a:r>
              <a:rPr lang="en-ID" dirty="0" err="1"/>
              <a:t>menyelesaikan</a:t>
            </a:r>
            <a:r>
              <a:rPr lang="en-ID" dirty="0"/>
              <a:t>  </a:t>
            </a:r>
            <a:r>
              <a:rPr lang="en-ID" dirty="0" err="1"/>
              <a:t>pengolahan</a:t>
            </a:r>
            <a:r>
              <a:rPr lang="en-ID" dirty="0"/>
              <a:t>  </a:t>
            </a:r>
            <a:r>
              <a:rPr lang="en-ID" dirty="0" err="1"/>
              <a:t>gambar</a:t>
            </a:r>
            <a:r>
              <a:rPr lang="en-ID" dirty="0"/>
              <a:t> </a:t>
            </a:r>
            <a:r>
              <a:rPr lang="en-ID" dirty="0" err="1"/>
              <a:t>melalui</a:t>
            </a:r>
            <a:r>
              <a:rPr lang="en-ID" dirty="0"/>
              <a:t>  </a:t>
            </a:r>
            <a:r>
              <a:rPr lang="en-ID" dirty="0" err="1"/>
              <a:t>rekonstruksi</a:t>
            </a:r>
            <a:r>
              <a:rPr lang="en-ID" dirty="0"/>
              <a:t>  </a:t>
            </a:r>
            <a:r>
              <a:rPr lang="en-ID" dirty="0" err="1"/>
              <a:t>matrik</a:t>
            </a:r>
            <a:r>
              <a:rPr lang="en-ID" dirty="0"/>
              <a:t>  dan </a:t>
            </a:r>
            <a:r>
              <a:rPr lang="en-ID" dirty="0" err="1"/>
              <a:t>algorithma</a:t>
            </a:r>
            <a:r>
              <a:rPr lang="en-ID" dirty="0"/>
              <a:t> </a:t>
            </a:r>
            <a:r>
              <a:rPr lang="en-ID" dirty="0" err="1"/>
              <a:t>maka</a:t>
            </a:r>
            <a:r>
              <a:rPr lang="en-ID" dirty="0"/>
              <a:t>  </a:t>
            </a:r>
            <a:r>
              <a:rPr lang="en-ID" dirty="0" err="1"/>
              <a:t>hasilnya</a:t>
            </a:r>
            <a:r>
              <a:rPr lang="en-ID" dirty="0"/>
              <a:t> 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dikonversi</a:t>
            </a:r>
            <a:r>
              <a:rPr lang="en-ID" dirty="0"/>
              <a:t>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skala</a:t>
            </a:r>
            <a:r>
              <a:rPr lang="en-ID" dirty="0"/>
              <a:t> numeric yang </a:t>
            </a:r>
            <a:r>
              <a:rPr lang="en-ID" dirty="0" err="1"/>
              <a:t>dikenal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nama</a:t>
            </a:r>
            <a:r>
              <a:rPr lang="en-ID" dirty="0"/>
              <a:t> </a:t>
            </a:r>
            <a:r>
              <a:rPr lang="en-ID" dirty="0" err="1"/>
              <a:t>nilai</a:t>
            </a:r>
            <a:r>
              <a:rPr lang="en-ID" dirty="0"/>
              <a:t> computed  tomography. </a:t>
            </a:r>
            <a:r>
              <a:rPr lang="fi-FI" dirty="0"/>
              <a:t>Nilai  ini memiliki  satuan  HU  (Hounsfield Unit) </a:t>
            </a:r>
            <a:endParaRPr lang="en-ID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8B0964-813E-4678-8183-9315D604AFCF}"/>
              </a:ext>
            </a:extLst>
          </p:cNvPr>
          <p:cNvSpPr/>
          <p:nvPr/>
        </p:nvSpPr>
        <p:spPr>
          <a:xfrm>
            <a:off x="5468470" y="1184702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ID" sz="2400" dirty="0"/>
              <a:t>Unit). Dasar </a:t>
            </a:r>
            <a:r>
              <a:rPr lang="en-ID" sz="2400" dirty="0" err="1"/>
              <a:t>pemberian</a:t>
            </a:r>
            <a:r>
              <a:rPr lang="en-ID" sz="2400" dirty="0"/>
              <a:t> </a:t>
            </a:r>
            <a:r>
              <a:rPr lang="en-ID" sz="2400" dirty="0" err="1"/>
              <a:t>nilai</a:t>
            </a:r>
            <a:r>
              <a:rPr lang="en-ID" sz="2400" dirty="0"/>
              <a:t> </a:t>
            </a:r>
            <a:r>
              <a:rPr lang="en-ID" sz="2400" dirty="0" err="1"/>
              <a:t>ini</a:t>
            </a:r>
            <a:r>
              <a:rPr lang="en-ID" sz="2400" dirty="0"/>
              <a:t> </a:t>
            </a:r>
            <a:r>
              <a:rPr lang="en-ID" sz="2400" dirty="0" err="1"/>
              <a:t>adalah</a:t>
            </a:r>
            <a:r>
              <a:rPr lang="en-ID" sz="2400" dirty="0"/>
              <a:t> air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nilai</a:t>
            </a:r>
            <a:r>
              <a:rPr lang="en-ID" sz="2400" dirty="0"/>
              <a:t> 0 HU.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tulang</a:t>
            </a:r>
            <a:r>
              <a:rPr lang="en-ID" sz="2400" dirty="0"/>
              <a:t>  </a:t>
            </a:r>
            <a:r>
              <a:rPr lang="en-ID" sz="2400" dirty="0" err="1"/>
              <a:t>mempunyai</a:t>
            </a:r>
            <a:r>
              <a:rPr lang="en-ID" sz="2400" dirty="0"/>
              <a:t>  </a:t>
            </a:r>
            <a:r>
              <a:rPr lang="en-ID" sz="2400" dirty="0" err="1"/>
              <a:t>nilai</a:t>
            </a:r>
            <a:r>
              <a:rPr lang="en-ID" sz="2400" dirty="0"/>
              <a:t>  +1000  HU  </a:t>
            </a:r>
            <a:r>
              <a:rPr lang="en-ID" sz="2400" dirty="0" err="1"/>
              <a:t>kadang</a:t>
            </a:r>
            <a:r>
              <a:rPr lang="en-ID" sz="2400" dirty="0"/>
              <a:t>  </a:t>
            </a:r>
            <a:r>
              <a:rPr lang="en-ID" sz="2400" dirty="0" err="1"/>
              <a:t>sampai</a:t>
            </a:r>
            <a:r>
              <a:rPr lang="en-ID" sz="2400" dirty="0"/>
              <a:t>  +3000  HU. </a:t>
            </a:r>
            <a:r>
              <a:rPr lang="en-ID" sz="2400" dirty="0" err="1"/>
              <a:t>Sedangkan</a:t>
            </a:r>
            <a:r>
              <a:rPr lang="en-ID" sz="2400" dirty="0"/>
              <a:t>  </a:t>
            </a:r>
            <a:r>
              <a:rPr lang="en-ID" sz="2400" dirty="0" err="1"/>
              <a:t>untuk</a:t>
            </a:r>
            <a:r>
              <a:rPr lang="en-ID" sz="2400" dirty="0"/>
              <a:t>  </a:t>
            </a:r>
            <a:r>
              <a:rPr lang="en-ID" sz="2400" dirty="0" err="1"/>
              <a:t>kondisi</a:t>
            </a:r>
            <a:r>
              <a:rPr lang="en-ID" sz="2400" dirty="0"/>
              <a:t>  </a:t>
            </a:r>
            <a:r>
              <a:rPr lang="en-ID" sz="2400" dirty="0" err="1"/>
              <a:t>udara</a:t>
            </a:r>
            <a:r>
              <a:rPr lang="en-ID" sz="2400" dirty="0"/>
              <a:t>  </a:t>
            </a:r>
            <a:r>
              <a:rPr lang="en-ID" sz="2400" dirty="0" err="1"/>
              <a:t>nilai</a:t>
            </a:r>
            <a:r>
              <a:rPr lang="en-ID" sz="2400" dirty="0"/>
              <a:t>  yang  </a:t>
            </a:r>
            <a:r>
              <a:rPr lang="en-ID" sz="2400" dirty="0" err="1"/>
              <a:t>dimiliki</a:t>
            </a:r>
            <a:r>
              <a:rPr lang="en-ID" sz="2400" dirty="0"/>
              <a:t> -1000  HU. </a:t>
            </a:r>
            <a:r>
              <a:rPr lang="en-ID" sz="2400" dirty="0" err="1"/>
              <a:t>Jaringan</a:t>
            </a:r>
            <a:r>
              <a:rPr lang="en-ID" sz="2400" dirty="0"/>
              <a:t> </a:t>
            </a:r>
            <a:r>
              <a:rPr lang="en-ID" sz="2400" dirty="0" err="1"/>
              <a:t>atau</a:t>
            </a:r>
            <a:r>
              <a:rPr lang="en-ID" sz="2400" dirty="0"/>
              <a:t> </a:t>
            </a:r>
            <a:r>
              <a:rPr lang="en-ID" sz="2400" dirty="0" err="1"/>
              <a:t>substansi</a:t>
            </a:r>
            <a:r>
              <a:rPr lang="en-ID" sz="2400" dirty="0"/>
              <a:t> lain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nilai</a:t>
            </a:r>
            <a:r>
              <a:rPr lang="en-ID" sz="2400" dirty="0"/>
              <a:t> yang </a:t>
            </a:r>
            <a:r>
              <a:rPr lang="en-ID" sz="2400" dirty="0" err="1"/>
              <a:t>berbeda</a:t>
            </a:r>
            <a:r>
              <a:rPr lang="en-ID" sz="2400" dirty="0"/>
              <a:t> </a:t>
            </a:r>
            <a:r>
              <a:rPr lang="en-ID" sz="2400" dirty="0" err="1"/>
              <a:t>tergantung</a:t>
            </a:r>
            <a:r>
              <a:rPr lang="en-ID" sz="2400" dirty="0"/>
              <a:t> </a:t>
            </a:r>
            <a:r>
              <a:rPr lang="en-ID" sz="2400" dirty="0" err="1"/>
              <a:t>dari</a:t>
            </a:r>
            <a:r>
              <a:rPr lang="en-ID" sz="2400" dirty="0"/>
              <a:t> </a:t>
            </a:r>
            <a:r>
              <a:rPr lang="en-ID" sz="2400" dirty="0" err="1"/>
              <a:t>nilai</a:t>
            </a:r>
            <a:r>
              <a:rPr lang="en-ID" sz="2400" dirty="0"/>
              <a:t> </a:t>
            </a:r>
            <a:r>
              <a:rPr lang="en-ID" sz="2400" dirty="0" err="1"/>
              <a:t>perlemahannya</a:t>
            </a:r>
            <a:r>
              <a:rPr lang="en-ID" sz="2400" dirty="0"/>
              <a:t>. </a:t>
            </a:r>
            <a:r>
              <a:rPr lang="en-ID" sz="2400" dirty="0" err="1"/>
              <a:t>Jadi</a:t>
            </a:r>
            <a:r>
              <a:rPr lang="en-ID" sz="2400" dirty="0"/>
              <a:t> </a:t>
            </a:r>
            <a:r>
              <a:rPr lang="en-ID" sz="2400" dirty="0" err="1"/>
              <a:t>penampakan</a:t>
            </a:r>
            <a:r>
              <a:rPr lang="en-ID" sz="2400" dirty="0"/>
              <a:t> </a:t>
            </a:r>
            <a:r>
              <a:rPr lang="en-ID" sz="2400" dirty="0" err="1"/>
              <a:t>tulang</a:t>
            </a:r>
            <a:r>
              <a:rPr lang="en-ID" sz="2400" dirty="0"/>
              <a:t> pada monitor </a:t>
            </a:r>
            <a:r>
              <a:rPr lang="en-ID" sz="2400" dirty="0" err="1"/>
              <a:t>menjadi</a:t>
            </a:r>
            <a:r>
              <a:rPr lang="en-ID" sz="2400" dirty="0"/>
              <a:t>  </a:t>
            </a:r>
            <a:r>
              <a:rPr lang="en-ID" sz="2400" dirty="0" err="1"/>
              <a:t>putih</a:t>
            </a:r>
            <a:r>
              <a:rPr lang="en-ID" sz="2400" dirty="0"/>
              <a:t>  dan  </a:t>
            </a:r>
            <a:r>
              <a:rPr lang="en-ID" sz="2400" dirty="0" err="1"/>
              <a:t>penampakan</a:t>
            </a:r>
            <a:r>
              <a:rPr lang="en-ID" sz="2400" dirty="0"/>
              <a:t>  </a:t>
            </a:r>
            <a:r>
              <a:rPr lang="en-ID" sz="2400" dirty="0" err="1"/>
              <a:t>udara</a:t>
            </a:r>
            <a:r>
              <a:rPr lang="en-ID" sz="2400" dirty="0"/>
              <a:t>  </a:t>
            </a:r>
            <a:r>
              <a:rPr lang="en-ID" sz="2400" dirty="0" err="1"/>
              <a:t>menjadi</a:t>
            </a:r>
            <a:r>
              <a:rPr lang="en-ID" sz="2400" dirty="0"/>
              <a:t>  </a:t>
            </a:r>
            <a:r>
              <a:rPr lang="en-ID" sz="2400" dirty="0" err="1"/>
              <a:t>hitam</a:t>
            </a:r>
            <a:r>
              <a:rPr lang="en-ID" sz="2400" dirty="0"/>
              <a:t>.  </a:t>
            </a:r>
            <a:r>
              <a:rPr lang="en-ID" sz="2400" dirty="0" err="1"/>
              <a:t>Jaringan</a:t>
            </a:r>
            <a:r>
              <a:rPr lang="en-ID" sz="2400" dirty="0"/>
              <a:t> dan </a:t>
            </a:r>
            <a:r>
              <a:rPr lang="en-ID" sz="2400" dirty="0" err="1"/>
              <a:t>substansi</a:t>
            </a:r>
            <a:r>
              <a:rPr lang="en-ID" sz="2400" dirty="0"/>
              <a:t> lain </a:t>
            </a:r>
            <a:r>
              <a:rPr lang="en-ID" sz="2400" dirty="0" err="1"/>
              <a:t>akan</a:t>
            </a:r>
            <a:r>
              <a:rPr lang="en-ID" sz="2400" dirty="0"/>
              <a:t> </a:t>
            </a:r>
            <a:r>
              <a:rPr lang="en-ID" sz="2400" dirty="0" err="1"/>
              <a:t>dikonversi</a:t>
            </a:r>
            <a:r>
              <a:rPr lang="en-ID" sz="2400" dirty="0"/>
              <a:t> </a:t>
            </a:r>
            <a:r>
              <a:rPr lang="en-ID" sz="2400" dirty="0" err="1"/>
              <a:t>menjadi</a:t>
            </a:r>
            <a:r>
              <a:rPr lang="en-ID" sz="2400" dirty="0"/>
              <a:t> </a:t>
            </a:r>
            <a:r>
              <a:rPr lang="en-ID" sz="2400" dirty="0" err="1"/>
              <a:t>warna</a:t>
            </a:r>
            <a:r>
              <a:rPr lang="en-ID" sz="2400" dirty="0"/>
              <a:t> </a:t>
            </a:r>
            <a:r>
              <a:rPr lang="en-ID" sz="2400" dirty="0" err="1"/>
              <a:t>abu-abu</a:t>
            </a:r>
            <a:r>
              <a:rPr lang="en-ID" sz="2400" dirty="0"/>
              <a:t> yang </a:t>
            </a:r>
            <a:r>
              <a:rPr lang="en-ID" sz="2400" dirty="0" err="1"/>
              <a:t>bertingkat</a:t>
            </a:r>
            <a:r>
              <a:rPr lang="en-ID" sz="2400" dirty="0"/>
              <a:t> </a:t>
            </a:r>
            <a:r>
              <a:rPr lang="en-ID" sz="2400" dirty="0" err="1"/>
              <a:t>disebut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gray</a:t>
            </a:r>
            <a:r>
              <a:rPr lang="en-ID" sz="2400" dirty="0"/>
              <a:t> scale. </a:t>
            </a:r>
            <a:r>
              <a:rPr lang="en-ID" sz="2400" dirty="0" err="1"/>
              <a:t>Khusus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daerah</a:t>
            </a:r>
            <a:r>
              <a:rPr lang="en-ID" sz="2400" dirty="0"/>
              <a:t> yang </a:t>
            </a:r>
            <a:r>
              <a:rPr lang="en-ID" sz="2400" dirty="0" err="1"/>
              <a:t>semula</a:t>
            </a:r>
            <a:r>
              <a:rPr lang="en-ID" sz="2400" dirty="0"/>
              <a:t> </a:t>
            </a:r>
            <a:r>
              <a:rPr lang="en-ID" sz="2400" dirty="0" err="1"/>
              <a:t>dalam</a:t>
            </a:r>
            <a:r>
              <a:rPr lang="en-ID" sz="2400" dirty="0"/>
              <a:t> </a:t>
            </a:r>
            <a:r>
              <a:rPr lang="en-ID" sz="2400" dirty="0" err="1"/>
              <a:t>penampakannya</a:t>
            </a:r>
            <a:r>
              <a:rPr lang="en-ID" sz="2400" dirty="0"/>
              <a:t> </a:t>
            </a:r>
            <a:r>
              <a:rPr lang="en-ID" sz="2400" dirty="0" err="1"/>
              <a:t>berwarna</a:t>
            </a:r>
            <a:r>
              <a:rPr lang="en-ID" sz="2400" dirty="0"/>
              <a:t> </a:t>
            </a:r>
            <a:r>
              <a:rPr lang="en-ID" sz="2400" dirty="0" err="1"/>
              <a:t>abu-abu</a:t>
            </a:r>
            <a:r>
              <a:rPr lang="en-ID" sz="2400" dirty="0"/>
              <a:t> </a:t>
            </a:r>
            <a:r>
              <a:rPr lang="en-ID" sz="2400" dirty="0" err="1"/>
              <a:t>dapat</a:t>
            </a:r>
            <a:r>
              <a:rPr lang="en-ID" sz="2400" dirty="0"/>
              <a:t> </a:t>
            </a:r>
            <a:r>
              <a:rPr lang="en-ID" sz="2400" dirty="0" err="1"/>
              <a:t>menjadi</a:t>
            </a:r>
            <a:r>
              <a:rPr lang="en-ID" sz="2400" dirty="0"/>
              <a:t> </a:t>
            </a:r>
            <a:r>
              <a:rPr lang="en-ID" sz="2400" dirty="0" err="1"/>
              <a:t>utih</a:t>
            </a:r>
            <a:r>
              <a:rPr lang="en-ID" sz="2400" dirty="0"/>
              <a:t> </a:t>
            </a:r>
            <a:r>
              <a:rPr lang="en-ID" sz="2400" dirty="0" err="1"/>
              <a:t>jika</a:t>
            </a:r>
            <a:r>
              <a:rPr lang="en-ID" sz="2400" dirty="0"/>
              <a:t> </a:t>
            </a:r>
            <a:r>
              <a:rPr lang="en-ID" sz="2400" dirty="0" err="1"/>
              <a:t>diberi</a:t>
            </a:r>
            <a:r>
              <a:rPr lang="en-ID" sz="2400" dirty="0"/>
              <a:t> media </a:t>
            </a:r>
            <a:r>
              <a:rPr lang="en-ID" sz="2400" dirty="0" err="1"/>
              <a:t>kontras</a:t>
            </a:r>
            <a:r>
              <a:rPr lang="en-ID" sz="2400" dirty="0"/>
              <a:t> iodine</a:t>
            </a:r>
          </a:p>
        </p:txBody>
      </p:sp>
    </p:spTree>
    <p:extLst>
      <p:ext uri="{BB962C8B-B14F-4D97-AF65-F5344CB8AC3E}">
        <p14:creationId xmlns:p14="http://schemas.microsoft.com/office/powerpoint/2010/main" val="3614274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C4DD0-DEF6-43AD-B788-3C9E0A175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/>
              <a:t>Window level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F19E2A-7F33-4C77-877F-5A776A6404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ID" dirty="0"/>
              <a:t>Window   Level </a:t>
            </a:r>
            <a:r>
              <a:rPr lang="en-ID" dirty="0" err="1"/>
              <a:t>adalah</a:t>
            </a:r>
            <a:r>
              <a:rPr lang="en-ID" dirty="0"/>
              <a:t>   </a:t>
            </a:r>
            <a:r>
              <a:rPr lang="en-ID" dirty="0" err="1"/>
              <a:t>nilai</a:t>
            </a:r>
            <a:r>
              <a:rPr lang="en-ID" dirty="0"/>
              <a:t>   </a:t>
            </a:r>
            <a:r>
              <a:rPr lang="en-ID" dirty="0" err="1"/>
              <a:t>tengah</a:t>
            </a:r>
            <a:r>
              <a:rPr lang="en-ID" dirty="0"/>
              <a:t>   </a:t>
            </a:r>
            <a:r>
              <a:rPr lang="en-ID" dirty="0" err="1"/>
              <a:t>dari</a:t>
            </a:r>
            <a:r>
              <a:rPr lang="en-ID" dirty="0"/>
              <a:t> window yang </a:t>
            </a:r>
            <a:r>
              <a:rPr lang="en-ID" dirty="0" err="1"/>
              <a:t>digunakan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penampilan</a:t>
            </a:r>
            <a:r>
              <a:rPr lang="en-ID" dirty="0"/>
              <a:t>  </a:t>
            </a:r>
            <a:r>
              <a:rPr lang="en-ID" dirty="0" err="1"/>
              <a:t>gambar</a:t>
            </a:r>
            <a:r>
              <a:rPr lang="en-ID" dirty="0"/>
              <a:t>.  </a:t>
            </a:r>
            <a:r>
              <a:rPr lang="en-ID" dirty="0" err="1"/>
              <a:t>Nilainya</a:t>
            </a:r>
            <a:r>
              <a:rPr lang="en-ID" dirty="0"/>
              <a:t>  </a:t>
            </a:r>
            <a:r>
              <a:rPr lang="en-ID" dirty="0" err="1"/>
              <a:t>dapat</a:t>
            </a:r>
            <a:r>
              <a:rPr lang="en-ID" dirty="0"/>
              <a:t>  </a:t>
            </a:r>
            <a:r>
              <a:rPr lang="en-ID" dirty="0" err="1"/>
              <a:t>dipilih</a:t>
            </a:r>
            <a:r>
              <a:rPr lang="en-ID" dirty="0"/>
              <a:t>  dan </a:t>
            </a:r>
            <a:r>
              <a:rPr lang="en-ID" dirty="0" err="1"/>
              <a:t>tergantung</a:t>
            </a:r>
            <a:r>
              <a:rPr lang="en-ID" dirty="0"/>
              <a:t> pada </a:t>
            </a:r>
            <a:r>
              <a:rPr lang="en-ID" dirty="0" err="1"/>
              <a:t>karakteristik</a:t>
            </a:r>
            <a:r>
              <a:rPr lang="en-ID" dirty="0"/>
              <a:t> </a:t>
            </a:r>
            <a:r>
              <a:rPr lang="en-ID" dirty="0" err="1"/>
              <a:t>perlemahan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struktur</a:t>
            </a:r>
            <a:r>
              <a:rPr lang="en-ID" dirty="0"/>
              <a:t> </a:t>
            </a:r>
            <a:r>
              <a:rPr lang="en-ID" dirty="0" err="1"/>
              <a:t>obyek</a:t>
            </a:r>
            <a:r>
              <a:rPr lang="en-ID" dirty="0"/>
              <a:t> yang </a:t>
            </a:r>
            <a:r>
              <a:rPr lang="en-ID" dirty="0" err="1"/>
              <a:t>diperiksa</a:t>
            </a:r>
            <a:r>
              <a:rPr lang="en-ID" dirty="0"/>
              <a:t>. Window    Level </a:t>
            </a:r>
            <a:r>
              <a:rPr lang="en-ID" dirty="0" err="1"/>
              <a:t>menentukan</a:t>
            </a:r>
            <a:r>
              <a:rPr lang="en-ID" dirty="0"/>
              <a:t>    </a:t>
            </a:r>
            <a:r>
              <a:rPr lang="en-ID" dirty="0" err="1"/>
              <a:t>densitas</a:t>
            </a:r>
            <a:r>
              <a:rPr lang="en-ID" dirty="0"/>
              <a:t>    (</a:t>
            </a:r>
            <a:r>
              <a:rPr lang="en-ID" dirty="0" err="1"/>
              <a:t>derajat</a:t>
            </a:r>
            <a:r>
              <a:rPr lang="en-ID" dirty="0"/>
              <a:t> </a:t>
            </a:r>
            <a:r>
              <a:rPr lang="en-ID" dirty="0" err="1"/>
              <a:t>kehitaman</a:t>
            </a:r>
            <a:r>
              <a:rPr lang="en-ID" dirty="0"/>
              <a:t>)  </a:t>
            </a:r>
            <a:r>
              <a:rPr lang="en-ID" dirty="0" err="1"/>
              <a:t>gambar</a:t>
            </a:r>
            <a:r>
              <a:rPr lang="en-ID" dirty="0"/>
              <a:t>  yang  </a:t>
            </a:r>
            <a:r>
              <a:rPr lang="en-ID" dirty="0" err="1"/>
              <a:t>akan</a:t>
            </a:r>
            <a:r>
              <a:rPr lang="en-ID" dirty="0"/>
              <a:t>  </a:t>
            </a:r>
            <a:r>
              <a:rPr lang="en-ID" dirty="0" err="1"/>
              <a:t>dihasilkan</a:t>
            </a:r>
            <a:r>
              <a:rPr lang="en-ID" dirty="0"/>
              <a:t>. </a:t>
            </a:r>
            <a:r>
              <a:rPr lang="en-ID" dirty="0" err="1"/>
              <a:t>Nilainya</a:t>
            </a:r>
            <a:r>
              <a:rPr lang="en-ID" dirty="0"/>
              <a:t>  </a:t>
            </a:r>
            <a:r>
              <a:rPr lang="en-ID" dirty="0" err="1"/>
              <a:t>dapat</a:t>
            </a:r>
            <a:r>
              <a:rPr lang="en-ID" dirty="0"/>
              <a:t>  </a:t>
            </a:r>
            <a:r>
              <a:rPr lang="en-ID" dirty="0" err="1"/>
              <a:t>dipilih</a:t>
            </a:r>
            <a:r>
              <a:rPr lang="en-ID" dirty="0"/>
              <a:t> dan </a:t>
            </a:r>
            <a:r>
              <a:rPr lang="en-ID" dirty="0" err="1"/>
              <a:t>tergantung</a:t>
            </a:r>
            <a:r>
              <a:rPr lang="en-ID" dirty="0"/>
              <a:t> </a:t>
            </a:r>
            <a:r>
              <a:rPr lang="en-ID" dirty="0" err="1"/>
              <a:t>karakteristik</a:t>
            </a:r>
            <a:r>
              <a:rPr lang="en-ID" dirty="0"/>
              <a:t> </a:t>
            </a:r>
            <a:r>
              <a:rPr lang="en-ID" dirty="0" err="1"/>
              <a:t>perlemahan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struktur</a:t>
            </a:r>
            <a:r>
              <a:rPr lang="en-ID" dirty="0"/>
              <a:t> </a:t>
            </a:r>
            <a:r>
              <a:rPr lang="en-ID" dirty="0" err="1"/>
              <a:t>objek</a:t>
            </a:r>
            <a:r>
              <a:rPr lang="en-ID" dirty="0"/>
              <a:t> yang </a:t>
            </a:r>
            <a:r>
              <a:rPr lang="en-ID" dirty="0" err="1"/>
              <a:t>diperiksa</a:t>
            </a:r>
            <a:r>
              <a:rPr lang="en-ID" dirty="0"/>
              <a:t>.</a:t>
            </a:r>
          </a:p>
          <a:p>
            <a:pPr marL="0" indent="0">
              <a:buNone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9420554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FC7F9-98AD-4D55-A61C-9EE281CFE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/>
              <a:t>Multi slice CT-Scan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E4DF05-D24E-479C-9349-1331A1C9D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907306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ID" dirty="0" err="1"/>
              <a:t>Sebuah</a:t>
            </a:r>
            <a:r>
              <a:rPr lang="en-ID" dirty="0"/>
              <a:t>   unit CT   Scan </a:t>
            </a:r>
            <a:r>
              <a:rPr lang="en-ID" dirty="0" err="1"/>
              <a:t>menggunakan</a:t>
            </a:r>
            <a:r>
              <a:rPr lang="en-ID" dirty="0"/>
              <a:t>   </a:t>
            </a:r>
            <a:r>
              <a:rPr lang="en-ID" dirty="0" err="1"/>
              <a:t>tabung</a:t>
            </a:r>
            <a:r>
              <a:rPr lang="en-ID" dirty="0"/>
              <a:t> </a:t>
            </a:r>
            <a:r>
              <a:rPr lang="en-ID" dirty="0" err="1"/>
              <a:t>sinar</a:t>
            </a:r>
            <a:r>
              <a:rPr lang="en-ID" dirty="0"/>
              <a:t>-X   dan </a:t>
            </a:r>
            <a:r>
              <a:rPr lang="en-ID" dirty="0" err="1"/>
              <a:t>rangkaian</a:t>
            </a:r>
            <a:r>
              <a:rPr lang="en-ID" dirty="0"/>
              <a:t> </a:t>
            </a:r>
            <a:r>
              <a:rPr lang="en-ID" dirty="0" err="1"/>
              <a:t>detektor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mengumpulkan</a:t>
            </a:r>
            <a:r>
              <a:rPr lang="en-ID" dirty="0"/>
              <a:t> data </a:t>
            </a:r>
            <a:r>
              <a:rPr lang="en-ID" dirty="0" err="1"/>
              <a:t>anatomis</a:t>
            </a:r>
            <a:r>
              <a:rPr lang="en-ID" dirty="0"/>
              <a:t> </a:t>
            </a:r>
            <a:r>
              <a:rPr lang="en-ID" dirty="0" err="1"/>
              <a:t>pasien</a:t>
            </a:r>
            <a:r>
              <a:rPr lang="en-ID" dirty="0"/>
              <a:t>. Data </a:t>
            </a:r>
            <a:r>
              <a:rPr lang="en-ID" dirty="0" err="1"/>
              <a:t>ini</a:t>
            </a:r>
            <a:r>
              <a:rPr lang="en-ID" dirty="0"/>
              <a:t> </a:t>
            </a:r>
            <a:r>
              <a:rPr lang="en-ID" dirty="0" err="1"/>
              <a:t>direkonstruksi</a:t>
            </a:r>
            <a:r>
              <a:rPr lang="en-ID" dirty="0"/>
              <a:t> </a:t>
            </a:r>
            <a:r>
              <a:rPr lang="en-ID" dirty="0" err="1"/>
              <a:t>menjadi</a:t>
            </a:r>
            <a:r>
              <a:rPr lang="en-ID" dirty="0"/>
              <a:t> </a:t>
            </a:r>
            <a:r>
              <a:rPr lang="en-ID" dirty="0" err="1"/>
              <a:t>gambar.Pada</a:t>
            </a:r>
            <a:r>
              <a:rPr lang="en-ID" dirty="0"/>
              <a:t> </a:t>
            </a:r>
            <a:r>
              <a:rPr lang="en-ID" dirty="0" err="1"/>
              <a:t>awal</a:t>
            </a:r>
            <a:r>
              <a:rPr lang="en-ID" dirty="0"/>
              <a:t> </a:t>
            </a:r>
            <a:r>
              <a:rPr lang="en-ID" dirty="0" err="1"/>
              <a:t>perkembangan</a:t>
            </a:r>
            <a:r>
              <a:rPr lang="en-ID" dirty="0"/>
              <a:t>, </a:t>
            </a:r>
            <a:r>
              <a:rPr lang="en-ID" dirty="0" err="1"/>
              <a:t>gerakan</a:t>
            </a:r>
            <a:r>
              <a:rPr lang="en-ID" dirty="0"/>
              <a:t> </a:t>
            </a:r>
            <a:r>
              <a:rPr lang="en-ID" dirty="0" err="1"/>
              <a:t>tabung</a:t>
            </a:r>
            <a:r>
              <a:rPr lang="en-ID" dirty="0"/>
              <a:t> </a:t>
            </a:r>
            <a:r>
              <a:rPr lang="en-ID" dirty="0" err="1"/>
              <a:t>sinar</a:t>
            </a:r>
            <a:r>
              <a:rPr lang="en-ID" dirty="0"/>
              <a:t>-x pada CT Scan </a:t>
            </a:r>
            <a:r>
              <a:rPr lang="en-ID" dirty="0" err="1"/>
              <a:t>dibatasi</a:t>
            </a:r>
            <a:r>
              <a:rPr lang="en-ID" dirty="0"/>
              <a:t>  oleh  </a:t>
            </a:r>
            <a:r>
              <a:rPr lang="en-ID" dirty="0" err="1"/>
              <a:t>kabel</a:t>
            </a:r>
            <a:r>
              <a:rPr lang="en-ID" dirty="0"/>
              <a:t>  </a:t>
            </a:r>
            <a:r>
              <a:rPr lang="en-ID" dirty="0" err="1"/>
              <a:t>tegangan</a:t>
            </a:r>
            <a:r>
              <a:rPr lang="en-ID" dirty="0"/>
              <a:t>  </a:t>
            </a:r>
            <a:r>
              <a:rPr lang="en-ID" dirty="0" err="1"/>
              <a:t>tinggi</a:t>
            </a:r>
            <a:r>
              <a:rPr lang="en-ID" dirty="0"/>
              <a:t>.  </a:t>
            </a:r>
            <a:r>
              <a:rPr lang="en-ID" dirty="0" err="1"/>
              <a:t>Pertama</a:t>
            </a:r>
            <a:r>
              <a:rPr lang="en-ID" dirty="0"/>
              <a:t>  </a:t>
            </a:r>
            <a:r>
              <a:rPr lang="en-ID" dirty="0" err="1"/>
              <a:t>tabung</a:t>
            </a:r>
            <a:r>
              <a:rPr lang="en-ID" dirty="0"/>
              <a:t>  </a:t>
            </a:r>
            <a:r>
              <a:rPr lang="en-ID" dirty="0" err="1"/>
              <a:t>sinar</a:t>
            </a:r>
            <a:r>
              <a:rPr lang="en-ID" dirty="0"/>
              <a:t>-X 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berputar</a:t>
            </a:r>
            <a:r>
              <a:rPr lang="en-ID" dirty="0"/>
              <a:t> 360º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arah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mendapatkan</a:t>
            </a:r>
            <a:r>
              <a:rPr lang="en-ID" dirty="0"/>
              <a:t>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irisan</a:t>
            </a:r>
            <a:r>
              <a:rPr lang="en-ID" dirty="0"/>
              <a:t>, </a:t>
            </a:r>
            <a:r>
              <a:rPr lang="en-ID" dirty="0" err="1"/>
              <a:t>meja</a:t>
            </a:r>
            <a:r>
              <a:rPr lang="en-ID" dirty="0"/>
              <a:t> CT Scan </a:t>
            </a:r>
            <a:r>
              <a:rPr lang="en-ID" dirty="0" err="1"/>
              <a:t>akan</a:t>
            </a:r>
            <a:r>
              <a:rPr lang="en-ID" dirty="0"/>
              <a:t>  </a:t>
            </a:r>
            <a:r>
              <a:rPr lang="en-ID" dirty="0" err="1"/>
              <a:t>bergerak</a:t>
            </a:r>
            <a:r>
              <a:rPr lang="en-ID" dirty="0"/>
              <a:t>  </a:t>
            </a:r>
            <a:r>
              <a:rPr lang="en-ID" dirty="0" err="1"/>
              <a:t>sesuai</a:t>
            </a:r>
            <a:r>
              <a:rPr lang="en-ID" dirty="0"/>
              <a:t>  </a:t>
            </a:r>
            <a:r>
              <a:rPr lang="en-ID" dirty="0" err="1"/>
              <a:t>jarak</a:t>
            </a:r>
            <a:r>
              <a:rPr lang="en-ID" dirty="0"/>
              <a:t>  yang  </a:t>
            </a:r>
            <a:r>
              <a:rPr lang="en-ID" dirty="0" err="1"/>
              <a:t>tentukan</a:t>
            </a:r>
            <a:r>
              <a:rPr lang="en-ID" dirty="0"/>
              <a:t>,  dan  </a:t>
            </a:r>
            <a:r>
              <a:rPr lang="en-ID" dirty="0" err="1"/>
              <a:t>tabung</a:t>
            </a:r>
            <a:r>
              <a:rPr lang="en-ID" dirty="0"/>
              <a:t>  </a:t>
            </a:r>
            <a:r>
              <a:rPr lang="en-ID" dirty="0" err="1"/>
              <a:t>sinar</a:t>
            </a:r>
            <a:r>
              <a:rPr lang="en-ID" dirty="0"/>
              <a:t>-X 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berputar</a:t>
            </a:r>
            <a:r>
              <a:rPr lang="en-ID" dirty="0"/>
              <a:t> 360º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arah</a:t>
            </a:r>
            <a:r>
              <a:rPr lang="en-ID" dirty="0"/>
              <a:t> yang </a:t>
            </a:r>
            <a:r>
              <a:rPr lang="en-ID" dirty="0" err="1"/>
              <a:t>berlawanan</a:t>
            </a:r>
            <a:r>
              <a:rPr lang="en-ID" dirty="0"/>
              <a:t> dan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mendapatkan</a:t>
            </a:r>
            <a:r>
              <a:rPr lang="en-ID" dirty="0"/>
              <a:t> </a:t>
            </a:r>
            <a:r>
              <a:rPr lang="en-ID" dirty="0" err="1"/>
              <a:t>potongan</a:t>
            </a:r>
            <a:r>
              <a:rPr lang="en-ID" dirty="0"/>
              <a:t> </a:t>
            </a:r>
            <a:r>
              <a:rPr lang="en-ID" dirty="0" err="1"/>
              <a:t>berikutnya</a:t>
            </a:r>
            <a:r>
              <a:rPr lang="en-ID" dirty="0"/>
              <a:t>.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9542F2F-8605-4600-84B8-C155816E5A0F}"/>
              </a:ext>
            </a:extLst>
          </p:cNvPr>
          <p:cNvSpPr/>
          <p:nvPr/>
        </p:nvSpPr>
        <p:spPr>
          <a:xfrm>
            <a:off x="8000999" y="1091966"/>
            <a:ext cx="367104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D" sz="2400" b="0" i="0" dirty="0" err="1">
                <a:effectLst/>
                <a:latin typeface="Arial" panose="020B0604020202020204" pitchFamily="34" charset="0"/>
              </a:rPr>
              <a:t>Perkembangan</a:t>
            </a:r>
            <a:r>
              <a:rPr lang="en-ID" sz="24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400" b="0" i="0" dirty="0" err="1">
                <a:effectLst/>
                <a:latin typeface="Arial" panose="020B0604020202020204" pitchFamily="34" charset="0"/>
              </a:rPr>
              <a:t>teknologi</a:t>
            </a:r>
            <a:r>
              <a:rPr lang="en-ID" sz="2400" b="0" i="0" dirty="0">
                <a:effectLst/>
                <a:latin typeface="Arial" panose="020B0604020202020204" pitchFamily="34" charset="0"/>
              </a:rPr>
              <a:t> slipring pada </a:t>
            </a:r>
            <a:r>
              <a:rPr lang="en-ID" sz="2400" b="0" i="0" dirty="0" err="1">
                <a:effectLst/>
                <a:latin typeface="Arial" panose="020B0604020202020204" pitchFamily="34" charset="0"/>
              </a:rPr>
              <a:t>awal</a:t>
            </a:r>
            <a:r>
              <a:rPr lang="en-ID" sz="24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400" b="0" i="0" dirty="0" err="1">
                <a:effectLst/>
                <a:latin typeface="Arial" panose="020B0604020202020204" pitchFamily="34" charset="0"/>
              </a:rPr>
              <a:t>tahun</a:t>
            </a:r>
            <a:r>
              <a:rPr lang="en-ID" sz="2400" b="0" i="0" dirty="0">
                <a:effectLst/>
                <a:latin typeface="Arial" panose="020B0604020202020204" pitchFamily="34" charset="0"/>
              </a:rPr>
              <a:t> 1990</a:t>
            </a:r>
          </a:p>
          <a:p>
            <a:r>
              <a:rPr lang="en-ID" sz="2400" b="0" i="0" dirty="0">
                <a:effectLst/>
                <a:latin typeface="Arial" panose="020B0604020202020204" pitchFamily="34" charset="0"/>
              </a:rPr>
              <a:t>an </a:t>
            </a:r>
            <a:r>
              <a:rPr lang="en-ID" sz="2400" b="0" i="0" dirty="0" err="1">
                <a:effectLst/>
                <a:latin typeface="Arial" panose="020B0604020202020204" pitchFamily="34" charset="0"/>
              </a:rPr>
              <a:t>memungkinkan</a:t>
            </a:r>
            <a:r>
              <a:rPr lang="en-ID" sz="24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400" b="0" i="0" dirty="0" err="1">
                <a:effectLst/>
                <a:latin typeface="Arial" panose="020B0604020202020204" pitchFamily="34" charset="0"/>
              </a:rPr>
              <a:t>teknologi</a:t>
            </a:r>
            <a:r>
              <a:rPr lang="en-ID" sz="2400" b="0" i="0" dirty="0">
                <a:effectLst/>
                <a:latin typeface="Arial" panose="020B0604020202020204" pitchFamily="34" charset="0"/>
              </a:rPr>
              <a:t> CT</a:t>
            </a:r>
            <a:r>
              <a:rPr lang="en-ID" sz="2400" dirty="0">
                <a:latin typeface="Arial" panose="020B0604020202020204" pitchFamily="34" charset="0"/>
              </a:rPr>
              <a:t> </a:t>
            </a:r>
            <a:r>
              <a:rPr lang="en-ID" sz="2400" b="0" i="0" dirty="0" err="1">
                <a:effectLst/>
                <a:latin typeface="Arial" panose="020B0604020202020204" pitchFamily="34" charset="0"/>
              </a:rPr>
              <a:t>bergerak</a:t>
            </a:r>
            <a:r>
              <a:rPr lang="en-ID" sz="24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400" b="0" i="0" dirty="0" err="1">
                <a:effectLst/>
                <a:latin typeface="Arial" panose="020B0604020202020204" pitchFamily="34" charset="0"/>
              </a:rPr>
              <a:t>melampaui</a:t>
            </a:r>
            <a:r>
              <a:rPr lang="en-ID" sz="24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400" b="0" i="0" dirty="0" err="1">
                <a:effectLst/>
                <a:latin typeface="Arial" panose="020B0604020202020204" pitchFamily="34" charset="0"/>
              </a:rPr>
              <a:t>akuisisi</a:t>
            </a:r>
            <a:r>
              <a:rPr lang="en-ID" sz="2400" b="0" i="0" dirty="0">
                <a:effectLst/>
                <a:latin typeface="Arial" panose="020B0604020202020204" pitchFamily="34" charset="0"/>
              </a:rPr>
              <a:t> </a:t>
            </a:r>
            <a:r>
              <a:rPr lang="en-ID" sz="2400" b="0" i="0" dirty="0" err="1">
                <a:effectLst/>
                <a:latin typeface="Arial" panose="020B0604020202020204" pitchFamily="34" charset="0"/>
              </a:rPr>
              <a:t>satu</a:t>
            </a:r>
            <a:r>
              <a:rPr lang="en-ID" sz="2400" b="0" i="0" dirty="0">
                <a:effectLst/>
                <a:latin typeface="Arial" panose="020B0604020202020204" pitchFamily="34" charset="0"/>
              </a:rPr>
              <a:t> iris</a:t>
            </a:r>
          </a:p>
        </p:txBody>
      </p:sp>
    </p:spTree>
    <p:extLst>
      <p:ext uri="{BB962C8B-B14F-4D97-AF65-F5344CB8AC3E}">
        <p14:creationId xmlns:p14="http://schemas.microsoft.com/office/powerpoint/2010/main" val="35508679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45CCD-7A71-4E7A-8F71-087502E06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4BB475C-3F46-415D-890B-CABBC47790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3436" t="36848" r="32857" b="35030"/>
          <a:stretch/>
        </p:blipFill>
        <p:spPr>
          <a:xfrm>
            <a:off x="712693" y="2151528"/>
            <a:ext cx="6804213" cy="37593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1B15FE-10C1-4E40-9435-CD7B9408D3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05" t="28225" r="42095" b="62751"/>
          <a:stretch/>
        </p:blipFill>
        <p:spPr>
          <a:xfrm>
            <a:off x="7060096" y="2441667"/>
            <a:ext cx="4293704" cy="1452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6701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49FEE-7727-4E57-9478-278A924AF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73027-FE4C-4434-886B-13FA54986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/>
              <a:t>Slip-Ring </a:t>
            </a:r>
            <a:r>
              <a:rPr lang="en-ID" dirty="0" err="1"/>
              <a:t>pengganti</a:t>
            </a:r>
            <a:r>
              <a:rPr lang="en-ID" dirty="0"/>
              <a:t>  </a:t>
            </a:r>
            <a:r>
              <a:rPr lang="en-ID" dirty="0" err="1"/>
              <a:t>kabel</a:t>
            </a:r>
            <a:r>
              <a:rPr lang="en-ID" dirty="0"/>
              <a:t>  </a:t>
            </a:r>
            <a:r>
              <a:rPr lang="en-ID" dirty="0" err="1"/>
              <a:t>tegangan</a:t>
            </a:r>
            <a:r>
              <a:rPr lang="en-ID" dirty="0"/>
              <a:t>  </a:t>
            </a:r>
            <a:r>
              <a:rPr lang="en-ID" dirty="0" err="1"/>
              <a:t>tinggi</a:t>
            </a:r>
            <a:r>
              <a:rPr lang="en-ID" dirty="0"/>
              <a:t>  yang  </a:t>
            </a:r>
            <a:r>
              <a:rPr lang="en-ID" dirty="0" err="1"/>
              <a:t>memungkinkan</a:t>
            </a:r>
            <a:r>
              <a:rPr lang="en-ID" dirty="0"/>
              <a:t> </a:t>
            </a:r>
            <a:r>
              <a:rPr lang="en-ID" dirty="0" err="1"/>
              <a:t>putaran</a:t>
            </a:r>
            <a:r>
              <a:rPr lang="en-ID" dirty="0"/>
              <a:t>   </a:t>
            </a:r>
            <a:r>
              <a:rPr lang="en-ID" dirty="0" err="1"/>
              <a:t>rotasi</a:t>
            </a:r>
            <a:r>
              <a:rPr lang="en-ID" dirty="0"/>
              <a:t>   </a:t>
            </a:r>
            <a:r>
              <a:rPr lang="en-ID" dirty="0" err="1"/>
              <a:t>tabung</a:t>
            </a:r>
            <a:r>
              <a:rPr lang="en-ID" dirty="0"/>
              <a:t>   </a:t>
            </a:r>
            <a:r>
              <a:rPr lang="en-ID" dirty="0" err="1"/>
              <a:t>sinar</a:t>
            </a:r>
            <a:r>
              <a:rPr lang="en-ID" dirty="0"/>
              <a:t>-x   </a:t>
            </a:r>
            <a:r>
              <a:rPr lang="en-ID" dirty="0" err="1"/>
              <a:t>secara</a:t>
            </a:r>
            <a:r>
              <a:rPr lang="en-ID" dirty="0"/>
              <a:t>   </a:t>
            </a:r>
            <a:r>
              <a:rPr lang="en-ID" dirty="0" err="1"/>
              <a:t>terus-menerus</a:t>
            </a:r>
            <a:r>
              <a:rPr lang="en-ID" dirty="0"/>
              <a:t>,   yang   </a:t>
            </a:r>
            <a:r>
              <a:rPr lang="en-ID" dirty="0" err="1"/>
              <a:t>apabila</a:t>
            </a:r>
            <a:r>
              <a:rPr lang="en-ID" dirty="0"/>
              <a:t> </a:t>
            </a:r>
            <a:r>
              <a:rPr lang="en-ID" dirty="0" err="1"/>
              <a:t>dikombinasikan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gerakan</a:t>
            </a:r>
            <a:r>
              <a:rPr lang="en-ID" dirty="0"/>
              <a:t> </a:t>
            </a:r>
            <a:r>
              <a:rPr lang="en-ID" dirty="0" err="1"/>
              <a:t>pasien</a:t>
            </a:r>
            <a:r>
              <a:rPr lang="en-ID" dirty="0"/>
              <a:t> </a:t>
            </a:r>
            <a:r>
              <a:rPr lang="en-ID" dirty="0" err="1"/>
              <a:t>melalui</a:t>
            </a:r>
            <a:r>
              <a:rPr lang="en-ID" dirty="0"/>
              <a:t> data gantry </a:t>
            </a:r>
            <a:r>
              <a:rPr lang="en-ID" dirty="0" err="1"/>
              <a:t>membentuk</a:t>
            </a:r>
            <a:r>
              <a:rPr lang="en-ID" dirty="0"/>
              <a:t> scan </a:t>
            </a:r>
            <a:r>
              <a:rPr lang="en-ID" dirty="0" err="1"/>
              <a:t>tipe</a:t>
            </a:r>
            <a:r>
              <a:rPr lang="en-ID" dirty="0"/>
              <a:t> helical </a:t>
            </a:r>
            <a:r>
              <a:rPr lang="en-ID" dirty="0" err="1"/>
              <a:t>atau</a:t>
            </a:r>
            <a:r>
              <a:rPr lang="en-ID" dirty="0"/>
              <a:t> spiral. Volume scanning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istilah</a:t>
            </a:r>
            <a:r>
              <a:rPr lang="en-ID" dirty="0"/>
              <a:t> </a:t>
            </a:r>
            <a:r>
              <a:rPr lang="en-ID" dirty="0" err="1"/>
              <a:t>umum</a:t>
            </a:r>
            <a:r>
              <a:rPr lang="en-ID" dirty="0"/>
              <a:t> yang </a:t>
            </a:r>
            <a:r>
              <a:rPr lang="en-ID" dirty="0" err="1"/>
              <a:t>digunakan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menggambarkan</a:t>
            </a:r>
            <a:r>
              <a:rPr lang="en-ID" dirty="0"/>
              <a:t>  proses  </a:t>
            </a:r>
            <a:r>
              <a:rPr lang="en-ID" dirty="0" err="1"/>
              <a:t>akuisisi</a:t>
            </a:r>
            <a:r>
              <a:rPr lang="en-ID" dirty="0"/>
              <a:t>  </a:t>
            </a:r>
            <a:r>
              <a:rPr lang="en-ID" dirty="0" err="1"/>
              <a:t>ini</a:t>
            </a:r>
            <a:r>
              <a:rPr lang="en-ID" dirty="0"/>
              <a:t>. Volume  </a:t>
            </a:r>
            <a:r>
              <a:rPr lang="en-ID" dirty="0" err="1"/>
              <a:t>scanningjuga</a:t>
            </a:r>
            <a:r>
              <a:rPr lang="en-ID" dirty="0"/>
              <a:t> </a:t>
            </a:r>
            <a:r>
              <a:rPr lang="en-ID" dirty="0" err="1"/>
              <a:t>mampu</a:t>
            </a:r>
            <a:r>
              <a:rPr lang="en-ID" dirty="0"/>
              <a:t> </a:t>
            </a:r>
            <a:r>
              <a:rPr lang="en-ID" dirty="0" err="1"/>
              <a:t>mengakuisisi</a:t>
            </a:r>
            <a:r>
              <a:rPr lang="en-ID" dirty="0"/>
              <a:t> single slice. </a:t>
            </a:r>
          </a:p>
        </p:txBody>
      </p:sp>
    </p:spTree>
    <p:extLst>
      <p:ext uri="{BB962C8B-B14F-4D97-AF65-F5344CB8AC3E}">
        <p14:creationId xmlns:p14="http://schemas.microsoft.com/office/powerpoint/2010/main" val="27809449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F969A-A06E-4366-916F-21E39FBF7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4DCA4F-5F27-41FD-A08E-C20B00722D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Pemindaian</a:t>
            </a:r>
            <a:r>
              <a:rPr lang="en-ID" dirty="0"/>
              <a:t>  yang  </a:t>
            </a:r>
            <a:r>
              <a:rPr lang="en-ID" dirty="0" err="1"/>
              <a:t>dikembangkan</a:t>
            </a:r>
            <a:r>
              <a:rPr lang="en-ID" dirty="0"/>
              <a:t>  </a:t>
            </a:r>
            <a:r>
              <a:rPr lang="en-ID" dirty="0" err="1"/>
              <a:t>sebelum</a:t>
            </a:r>
            <a:r>
              <a:rPr lang="en-ID" dirty="0"/>
              <a:t>  </a:t>
            </a:r>
            <a:r>
              <a:rPr lang="en-ID" dirty="0" err="1"/>
              <a:t>tahun</a:t>
            </a:r>
            <a:r>
              <a:rPr lang="en-ID" dirty="0"/>
              <a:t>  1992  </a:t>
            </a:r>
            <a:r>
              <a:rPr lang="en-ID" dirty="0" err="1"/>
              <a:t>adalah</a:t>
            </a:r>
            <a:r>
              <a:rPr lang="en-ID" dirty="0"/>
              <a:t> single  </a:t>
            </a:r>
            <a:r>
              <a:rPr lang="en-ID" dirty="0" err="1"/>
              <a:t>sliceyang</a:t>
            </a:r>
            <a:r>
              <a:rPr lang="en-ID" dirty="0"/>
              <a:t>  </a:t>
            </a:r>
            <a:r>
              <a:rPr lang="en-ID" dirty="0" err="1"/>
              <a:t>mampu</a:t>
            </a:r>
            <a:r>
              <a:rPr lang="en-ID" dirty="0"/>
              <a:t>  </a:t>
            </a:r>
            <a:r>
              <a:rPr lang="en-ID" dirty="0" err="1"/>
              <a:t>merkam</a:t>
            </a:r>
            <a:r>
              <a:rPr lang="en-ID" dirty="0"/>
              <a:t>  </a:t>
            </a:r>
            <a:r>
              <a:rPr lang="en-ID" dirty="0" err="1"/>
              <a:t>hanya</a:t>
            </a:r>
            <a:r>
              <a:rPr lang="en-ID" dirty="0"/>
              <a:t>  </a:t>
            </a:r>
            <a:r>
              <a:rPr lang="en-ID" dirty="0" err="1"/>
              <a:t>satu</a:t>
            </a:r>
            <a:r>
              <a:rPr lang="en-ID" dirty="0"/>
              <a:t>  </a:t>
            </a:r>
            <a:r>
              <a:rPr lang="en-ID" dirty="0" err="1"/>
              <a:t>irisan</a:t>
            </a:r>
            <a:r>
              <a:rPr lang="en-ID" dirty="0"/>
              <a:t>  pada  </a:t>
            </a:r>
            <a:r>
              <a:rPr lang="en-ID" dirty="0" err="1"/>
              <a:t>satu</a:t>
            </a:r>
            <a:r>
              <a:rPr lang="en-ID" dirty="0"/>
              <a:t>  </a:t>
            </a:r>
            <a:r>
              <a:rPr lang="en-ID" dirty="0" err="1"/>
              <a:t>waktu</a:t>
            </a:r>
            <a:r>
              <a:rPr lang="en-ID" dirty="0"/>
              <a:t>. Pada </a:t>
            </a:r>
            <a:r>
              <a:rPr lang="en-ID" dirty="0" err="1"/>
              <a:t>akhir</a:t>
            </a:r>
            <a:r>
              <a:rPr lang="en-ID" dirty="0"/>
              <a:t> 1998, </a:t>
            </a:r>
            <a:r>
              <a:rPr lang="en-ID" dirty="0" err="1"/>
              <a:t>produsen</a:t>
            </a:r>
            <a:r>
              <a:rPr lang="en-ID" dirty="0"/>
              <a:t> CT </a:t>
            </a:r>
            <a:r>
              <a:rPr lang="en-ID" dirty="0" err="1"/>
              <a:t>mengumumkan</a:t>
            </a:r>
            <a:r>
              <a:rPr lang="en-ID" dirty="0"/>
              <a:t> </a:t>
            </a:r>
            <a:r>
              <a:rPr lang="en-ID" dirty="0" err="1"/>
              <a:t>bahwa</a:t>
            </a:r>
            <a:r>
              <a:rPr lang="en-ID" dirty="0"/>
              <a:t> </a:t>
            </a:r>
            <a:r>
              <a:rPr lang="en-ID" dirty="0" err="1"/>
              <a:t>pemindai</a:t>
            </a:r>
            <a:r>
              <a:rPr lang="en-ID" dirty="0"/>
              <a:t> </a:t>
            </a:r>
            <a:r>
              <a:rPr lang="en-ID" dirty="0" err="1"/>
              <a:t>teknologi</a:t>
            </a:r>
            <a:r>
              <a:rPr lang="en-ID" dirty="0"/>
              <a:t> </a:t>
            </a:r>
            <a:r>
              <a:rPr lang="en-ID" dirty="0" err="1"/>
              <a:t>baru</a:t>
            </a:r>
            <a:r>
              <a:rPr lang="en-ID" dirty="0"/>
              <a:t>  multi  slice  </a:t>
            </a:r>
            <a:r>
              <a:rPr lang="en-ID" dirty="0" err="1"/>
              <a:t>tersedia</a:t>
            </a:r>
            <a:r>
              <a:rPr lang="en-ID" dirty="0"/>
              <a:t>  yang  </a:t>
            </a:r>
            <a:r>
              <a:rPr lang="en-ID" dirty="0" err="1"/>
              <a:t>mampu</a:t>
            </a:r>
            <a:r>
              <a:rPr lang="en-ID" dirty="0"/>
              <a:t>  </a:t>
            </a:r>
            <a:r>
              <a:rPr lang="en-ID" dirty="0" err="1"/>
              <a:t>mencetak</a:t>
            </a:r>
            <a:r>
              <a:rPr lang="en-ID" dirty="0"/>
              <a:t>  </a:t>
            </a:r>
            <a:r>
              <a:rPr lang="en-ID" dirty="0" err="1"/>
              <a:t>empat</a:t>
            </a:r>
            <a:r>
              <a:rPr lang="en-ID" dirty="0"/>
              <a:t>  </a:t>
            </a:r>
            <a:r>
              <a:rPr lang="en-ID" dirty="0" err="1"/>
              <a:t>irisan</a:t>
            </a:r>
            <a:r>
              <a:rPr lang="en-ID" dirty="0"/>
              <a:t> 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bersamaan</a:t>
            </a:r>
            <a:r>
              <a:rPr lang="en-ID" dirty="0"/>
              <a:t>   pada   </a:t>
            </a:r>
            <a:r>
              <a:rPr lang="en-ID" dirty="0" err="1"/>
              <a:t>putaran</a:t>
            </a:r>
            <a:r>
              <a:rPr lang="en-ID" dirty="0"/>
              <a:t>   </a:t>
            </a:r>
            <a:r>
              <a:rPr lang="en-ID" dirty="0" err="1"/>
              <a:t>tabung</a:t>
            </a:r>
            <a:r>
              <a:rPr lang="en-ID" dirty="0"/>
              <a:t>   </a:t>
            </a:r>
            <a:r>
              <a:rPr lang="en-ID" dirty="0" err="1"/>
              <a:t>sinar</a:t>
            </a:r>
            <a:r>
              <a:rPr lang="en-ID" dirty="0"/>
              <a:t>-X. Multi   slice   CT </a:t>
            </a:r>
            <a:r>
              <a:rPr lang="en-ID" dirty="0" err="1"/>
              <a:t>terus</a:t>
            </a:r>
            <a:r>
              <a:rPr lang="en-ID" dirty="0"/>
              <a:t> </a:t>
            </a:r>
            <a:r>
              <a:rPr lang="en-ID" dirty="0" err="1"/>
              <a:t>berkembang</a:t>
            </a:r>
            <a:r>
              <a:rPr lang="en-ID" dirty="0"/>
              <a:t> </a:t>
            </a:r>
            <a:r>
              <a:rPr lang="en-ID" dirty="0" err="1"/>
              <a:t>pesat</a:t>
            </a:r>
            <a:r>
              <a:rPr lang="en-ID" dirty="0"/>
              <a:t>, </a:t>
            </a:r>
            <a:r>
              <a:rPr lang="en-ID" dirty="0" err="1"/>
              <a:t>terutama</a:t>
            </a:r>
            <a:r>
              <a:rPr lang="en-ID" dirty="0"/>
              <a:t> </a:t>
            </a:r>
            <a:r>
              <a:rPr lang="en-ID" dirty="0" err="1"/>
              <a:t>karena</a:t>
            </a:r>
            <a:r>
              <a:rPr lang="en-ID" dirty="0"/>
              <a:t> </a:t>
            </a:r>
            <a:r>
              <a:rPr lang="en-ID" dirty="0" err="1"/>
              <a:t>kemajuan</a:t>
            </a:r>
            <a:r>
              <a:rPr lang="en-ID" dirty="0"/>
              <a:t> </a:t>
            </a:r>
            <a:r>
              <a:rPr lang="en-ID" dirty="0" err="1"/>
              <a:t>teknologi</a:t>
            </a:r>
            <a:r>
              <a:rPr lang="en-ID" dirty="0"/>
              <a:t> </a:t>
            </a:r>
            <a:r>
              <a:rPr lang="en-ID" dirty="0" err="1"/>
              <a:t>komputer</a:t>
            </a:r>
            <a:r>
              <a:rPr lang="en-ID" dirty="0"/>
              <a:t>. Pada </a:t>
            </a:r>
            <a:r>
              <a:rPr lang="en-ID" dirty="0" err="1"/>
              <a:t>saat</a:t>
            </a:r>
            <a:r>
              <a:rPr lang="en-ID" dirty="0"/>
              <a:t>  </a:t>
            </a:r>
            <a:r>
              <a:rPr lang="en-ID" dirty="0" err="1"/>
              <a:t>ini</a:t>
            </a:r>
            <a:r>
              <a:rPr lang="en-ID" dirty="0"/>
              <a:t>, multi  slice CT yang  </a:t>
            </a:r>
            <a:r>
              <a:rPr lang="en-ID" dirty="0" err="1"/>
              <a:t>ada</a:t>
            </a:r>
            <a:r>
              <a:rPr lang="en-ID" dirty="0"/>
              <a:t>  </a:t>
            </a:r>
            <a:r>
              <a:rPr lang="en-ID" dirty="0" err="1"/>
              <a:t>dapat</a:t>
            </a:r>
            <a:r>
              <a:rPr lang="en-ID" dirty="0"/>
              <a:t>  </a:t>
            </a:r>
            <a:r>
              <a:rPr lang="en-ID" dirty="0" err="1"/>
              <a:t>menghasilkan</a:t>
            </a:r>
            <a:r>
              <a:rPr lang="en-ID" dirty="0"/>
              <a:t>  320  </a:t>
            </a:r>
            <a:r>
              <a:rPr lang="en-ID" dirty="0" err="1"/>
              <a:t>irisan</a:t>
            </a:r>
            <a:r>
              <a:rPr lang="en-ID" dirty="0"/>
              <a:t>  per </a:t>
            </a:r>
            <a:r>
              <a:rPr lang="en-ID" dirty="0" err="1"/>
              <a:t>putaran</a:t>
            </a:r>
            <a:r>
              <a:rPr lang="en-ID" dirty="0"/>
              <a:t> </a:t>
            </a:r>
            <a:r>
              <a:rPr lang="en-ID" dirty="0" err="1"/>
              <a:t>tabung</a:t>
            </a:r>
            <a:r>
              <a:rPr lang="en-ID" dirty="0"/>
              <a:t> </a:t>
            </a:r>
            <a:r>
              <a:rPr lang="en-ID" dirty="0" err="1"/>
              <a:t>sinar</a:t>
            </a:r>
            <a:r>
              <a:rPr lang="en-ID" dirty="0"/>
              <a:t>-X </a:t>
            </a:r>
          </a:p>
        </p:txBody>
      </p:sp>
    </p:spTree>
    <p:extLst>
      <p:ext uri="{BB962C8B-B14F-4D97-AF65-F5344CB8AC3E}">
        <p14:creationId xmlns:p14="http://schemas.microsoft.com/office/powerpoint/2010/main" val="36265453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CA3B5-9F85-41ED-ABB0-7CACA38B4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97506-9246-42FD-BD73-44E0AFAD54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/>
              <a:t>Teknik </a:t>
            </a:r>
            <a:r>
              <a:rPr lang="en-ID" dirty="0" err="1"/>
              <a:t>pemeriksaan</a:t>
            </a:r>
            <a:r>
              <a:rPr lang="en-ID" dirty="0"/>
              <a:t> CT Scan Thorax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teknik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radiologi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mendapatkan</a:t>
            </a:r>
            <a:r>
              <a:rPr lang="en-ID" dirty="0"/>
              <a:t>  </a:t>
            </a:r>
            <a:r>
              <a:rPr lang="en-ID" dirty="0" err="1"/>
              <a:t>informasi</a:t>
            </a:r>
            <a:r>
              <a:rPr lang="en-ID" dirty="0"/>
              <a:t>  </a:t>
            </a:r>
            <a:r>
              <a:rPr lang="en-ID" dirty="0" err="1"/>
              <a:t>anatomis</a:t>
            </a:r>
            <a:r>
              <a:rPr lang="en-ID" dirty="0"/>
              <a:t>  </a:t>
            </a:r>
            <a:r>
              <a:rPr lang="en-ID" dirty="0" err="1"/>
              <a:t>irisan</a:t>
            </a:r>
            <a:r>
              <a:rPr lang="en-ID" dirty="0"/>
              <a:t>  </a:t>
            </a:r>
            <a:r>
              <a:rPr lang="en-ID" dirty="0" err="1"/>
              <a:t>atau</a:t>
            </a:r>
            <a:r>
              <a:rPr lang="en-ID" dirty="0"/>
              <a:t>  </a:t>
            </a:r>
            <a:r>
              <a:rPr lang="en-ID" dirty="0" err="1"/>
              <a:t>penampang</a:t>
            </a:r>
            <a:r>
              <a:rPr lang="en-ID" dirty="0"/>
              <a:t> </a:t>
            </a:r>
            <a:r>
              <a:rPr lang="en-ID" dirty="0" err="1"/>
              <a:t>melintang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Thorax</a:t>
            </a:r>
          </a:p>
        </p:txBody>
      </p:sp>
    </p:spTree>
    <p:extLst>
      <p:ext uri="{BB962C8B-B14F-4D97-AF65-F5344CB8AC3E}">
        <p14:creationId xmlns:p14="http://schemas.microsoft.com/office/powerpoint/2010/main" val="9347777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BC7F1-46B7-4E33-AABF-B826BB27A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1355F0-A0A7-41FC-8677-8429076F8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Indikasi</a:t>
            </a:r>
            <a:r>
              <a:rPr lang="en-ID" dirty="0"/>
              <a:t>  </a:t>
            </a:r>
            <a:r>
              <a:rPr lang="en-ID" dirty="0" err="1"/>
              <a:t>pemeriksaan</a:t>
            </a:r>
            <a:r>
              <a:rPr lang="en-ID" dirty="0"/>
              <a:t>  CT Scan Thorax </a:t>
            </a:r>
            <a:r>
              <a:rPr lang="en-ID" dirty="0" err="1"/>
              <a:t>meliputi</a:t>
            </a:r>
            <a:r>
              <a:rPr lang="en-ID" dirty="0"/>
              <a:t>:  </a:t>
            </a:r>
            <a:r>
              <a:rPr lang="en-ID" dirty="0" err="1"/>
              <a:t>tumor</a:t>
            </a:r>
            <a:r>
              <a:rPr lang="en-ID" dirty="0"/>
              <a:t>  </a:t>
            </a:r>
            <a:r>
              <a:rPr lang="en-ID" dirty="0" err="1"/>
              <a:t>atau</a:t>
            </a:r>
            <a:r>
              <a:rPr lang="en-ID" dirty="0"/>
              <a:t>  masa, </a:t>
            </a:r>
            <a:r>
              <a:rPr lang="en-ID" dirty="0" err="1"/>
              <a:t>aneurisma</a:t>
            </a:r>
            <a:r>
              <a:rPr lang="en-ID" dirty="0"/>
              <a:t>,  </a:t>
            </a:r>
            <a:r>
              <a:rPr lang="en-ID" dirty="0" err="1"/>
              <a:t>abses</a:t>
            </a:r>
            <a:r>
              <a:rPr lang="en-ID" dirty="0"/>
              <a:t>,  </a:t>
            </a:r>
            <a:r>
              <a:rPr lang="en-ID" dirty="0" err="1"/>
              <a:t>lesi</a:t>
            </a:r>
            <a:r>
              <a:rPr lang="en-ID" dirty="0"/>
              <a:t>  </a:t>
            </a:r>
            <a:r>
              <a:rPr lang="en-ID" dirty="0" err="1"/>
              <a:t>hilus</a:t>
            </a:r>
            <a:r>
              <a:rPr lang="en-ID" dirty="0"/>
              <a:t>  </a:t>
            </a:r>
            <a:r>
              <a:rPr lang="en-ID" dirty="0" err="1"/>
              <a:t>atau</a:t>
            </a:r>
            <a:r>
              <a:rPr lang="en-ID" dirty="0"/>
              <a:t>  mediastinum,  </a:t>
            </a:r>
            <a:r>
              <a:rPr lang="en-ID" dirty="0" err="1"/>
              <a:t>pembedahan</a:t>
            </a:r>
            <a:r>
              <a:rPr lang="en-ID" dirty="0"/>
              <a:t> 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pembuluh</a:t>
            </a:r>
            <a:r>
              <a:rPr lang="en-ID" dirty="0"/>
              <a:t> </a:t>
            </a:r>
            <a:r>
              <a:rPr lang="en-ID" dirty="0" err="1"/>
              <a:t>darah</a:t>
            </a:r>
            <a:r>
              <a:rPr lang="en-ID" dirty="0"/>
              <a:t> aorta</a:t>
            </a:r>
          </a:p>
        </p:txBody>
      </p:sp>
    </p:spTree>
    <p:extLst>
      <p:ext uri="{BB962C8B-B14F-4D97-AF65-F5344CB8AC3E}">
        <p14:creationId xmlns:p14="http://schemas.microsoft.com/office/powerpoint/2010/main" val="4593141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E6F260-1E18-4735-939D-E8CE7EC16A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3641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ID" dirty="0" err="1"/>
              <a:t>Persiapan</a:t>
            </a:r>
            <a:r>
              <a:rPr lang="en-ID" dirty="0"/>
              <a:t> </a:t>
            </a:r>
            <a:r>
              <a:rPr lang="en-ID" dirty="0" err="1"/>
              <a:t>Alat</a:t>
            </a:r>
            <a:r>
              <a:rPr lang="en-ID" dirty="0"/>
              <a:t> </a:t>
            </a:r>
          </a:p>
          <a:p>
            <a:pPr marL="0" indent="0">
              <a:buNone/>
            </a:pPr>
            <a:r>
              <a:rPr lang="en-ID" dirty="0"/>
              <a:t>1)</a:t>
            </a:r>
            <a:r>
              <a:rPr lang="en-ID" dirty="0" err="1"/>
              <a:t>Pesawat</a:t>
            </a:r>
            <a:r>
              <a:rPr lang="en-ID" dirty="0"/>
              <a:t> MSCT </a:t>
            </a:r>
          </a:p>
          <a:p>
            <a:pPr marL="0" indent="0">
              <a:buNone/>
            </a:pPr>
            <a:r>
              <a:rPr lang="en-ID" dirty="0"/>
              <a:t>2)</a:t>
            </a:r>
            <a:r>
              <a:rPr lang="en-ID" dirty="0" err="1"/>
              <a:t>Komputer</a:t>
            </a:r>
            <a:r>
              <a:rPr lang="en-ID" dirty="0"/>
              <a:t> </a:t>
            </a:r>
            <a:r>
              <a:rPr lang="en-ID" dirty="0" err="1"/>
              <a:t>konsol</a:t>
            </a:r>
            <a:r>
              <a:rPr lang="en-ID" dirty="0"/>
              <a:t> </a:t>
            </a:r>
          </a:p>
          <a:p>
            <a:pPr marL="0" indent="0">
              <a:buNone/>
            </a:pPr>
            <a:r>
              <a:rPr lang="en-ID" dirty="0"/>
              <a:t>3)Printer Film</a:t>
            </a:r>
          </a:p>
          <a:p>
            <a:pPr marL="0" indent="0">
              <a:buNone/>
            </a:pPr>
            <a:r>
              <a:rPr lang="en-ID" dirty="0"/>
              <a:t>4)</a:t>
            </a:r>
            <a:r>
              <a:rPr lang="en-ID" dirty="0" err="1"/>
              <a:t>Alat</a:t>
            </a:r>
            <a:r>
              <a:rPr lang="en-ID" dirty="0"/>
              <a:t> </a:t>
            </a:r>
            <a:r>
              <a:rPr lang="en-ID" dirty="0" err="1"/>
              <a:t>fiksasI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301387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21D99-3324-41BE-8ACF-47EC11E8A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/>
              <a:t>Persiapan</a:t>
            </a:r>
            <a:r>
              <a:rPr lang="en-ID" dirty="0"/>
              <a:t> </a:t>
            </a:r>
            <a:r>
              <a:rPr lang="en-ID" dirty="0" err="1"/>
              <a:t>pemeriksaan</a:t>
            </a:r>
            <a:r>
              <a:rPr lang="en-ID" dirty="0"/>
              <a:t> </a:t>
            </a:r>
            <a:r>
              <a:rPr lang="en-ID" dirty="0" err="1"/>
              <a:t>pasien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B9888-BC97-484E-B19C-7DABA496AF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Melepaskan</a:t>
            </a:r>
            <a:r>
              <a:rPr lang="en-ID" dirty="0"/>
              <a:t>  </a:t>
            </a:r>
            <a:r>
              <a:rPr lang="en-ID" dirty="0" err="1"/>
              <a:t>benda-benda</a:t>
            </a:r>
            <a:r>
              <a:rPr lang="en-ID" dirty="0"/>
              <a:t>  yang  </a:t>
            </a:r>
            <a:r>
              <a:rPr lang="en-ID" dirty="0" err="1"/>
              <a:t>bersifat</a:t>
            </a:r>
            <a:r>
              <a:rPr lang="en-ID" dirty="0"/>
              <a:t>  </a:t>
            </a:r>
            <a:r>
              <a:rPr lang="en-ID" dirty="0" err="1"/>
              <a:t>logam</a:t>
            </a:r>
            <a:r>
              <a:rPr lang="en-ID" dirty="0"/>
              <a:t>  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benda</a:t>
            </a:r>
            <a:r>
              <a:rPr lang="en-ID" dirty="0"/>
              <a:t>  yang  </a:t>
            </a:r>
            <a:r>
              <a:rPr lang="en-ID" dirty="0" err="1"/>
              <a:t>dapat</a:t>
            </a:r>
            <a:r>
              <a:rPr lang="en-ID" dirty="0"/>
              <a:t>  </a:t>
            </a:r>
            <a:r>
              <a:rPr lang="en-ID" dirty="0" err="1"/>
              <a:t>mengganggu</a:t>
            </a:r>
            <a:r>
              <a:rPr lang="en-ID" dirty="0"/>
              <a:t>  area  </a:t>
            </a:r>
            <a:r>
              <a:rPr lang="en-ID" dirty="0" err="1"/>
              <a:t>pemeriksaan</a:t>
            </a:r>
            <a:r>
              <a:rPr lang="en-ID" dirty="0"/>
              <a:t>,   </a:t>
            </a:r>
            <a:r>
              <a:rPr lang="en-ID" dirty="0" err="1"/>
              <a:t>misalnya</a:t>
            </a:r>
            <a:r>
              <a:rPr lang="en-ID" dirty="0"/>
              <a:t>: </a:t>
            </a:r>
            <a:r>
              <a:rPr lang="en-ID" dirty="0" err="1"/>
              <a:t>kalung</a:t>
            </a:r>
            <a:r>
              <a:rPr lang="en-ID" dirty="0"/>
              <a:t>, </a:t>
            </a:r>
            <a:r>
              <a:rPr lang="en-ID" dirty="0" err="1"/>
              <a:t>peniti</a:t>
            </a:r>
            <a:r>
              <a:rPr lang="en-ID" dirty="0"/>
              <a:t>, </a:t>
            </a:r>
            <a:r>
              <a:rPr lang="en-ID" dirty="0" err="1"/>
              <a:t>kancing</a:t>
            </a:r>
            <a:r>
              <a:rPr lang="en-ID" dirty="0"/>
              <a:t>, </a:t>
            </a:r>
            <a:r>
              <a:rPr lang="en-ID" dirty="0" err="1"/>
              <a:t>manik-manik</a:t>
            </a:r>
            <a:endParaRPr lang="en-ID" dirty="0"/>
          </a:p>
          <a:p>
            <a:pPr marL="0" indent="0">
              <a:buNone/>
            </a:pPr>
            <a:endParaRPr lang="en-ID" dirty="0"/>
          </a:p>
          <a:p>
            <a:pPr marL="0" indent="0">
              <a:buNone/>
            </a:pPr>
            <a:r>
              <a:rPr lang="en-ID" dirty="0" err="1"/>
              <a:t>Mengenakan</a:t>
            </a:r>
            <a:r>
              <a:rPr lang="en-ID" dirty="0"/>
              <a:t> baju </a:t>
            </a:r>
            <a:r>
              <a:rPr lang="en-ID" dirty="0" err="1"/>
              <a:t>pasien</a:t>
            </a:r>
            <a:endParaRPr lang="en-ID" dirty="0"/>
          </a:p>
          <a:p>
            <a:pPr marL="0" indent="0">
              <a:buNone/>
            </a:pPr>
            <a:endParaRPr lang="en-ID" dirty="0"/>
          </a:p>
          <a:p>
            <a:pPr marL="0" indent="0">
              <a:buNone/>
            </a:pP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7790259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D30DA-57CF-4B12-9D1D-A86A33E51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Posisi</a:t>
            </a:r>
            <a:r>
              <a:rPr lang="en-US" dirty="0"/>
              <a:t> </a:t>
            </a:r>
            <a:r>
              <a:rPr lang="en-US" dirty="0" err="1"/>
              <a:t>Pasien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0C4778-18A3-4286-ADEF-8116B6817D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Pasien</a:t>
            </a:r>
            <a:r>
              <a:rPr lang="en-ID" dirty="0"/>
              <a:t>  supine  </a:t>
            </a:r>
            <a:r>
              <a:rPr lang="en-ID" dirty="0" err="1"/>
              <a:t>dengan</a:t>
            </a:r>
            <a:r>
              <a:rPr lang="en-ID" dirty="0"/>
              <a:t>  </a:t>
            </a:r>
            <a:r>
              <a:rPr lang="en-ID" dirty="0" err="1"/>
              <a:t>posisi</a:t>
            </a:r>
            <a:r>
              <a:rPr lang="en-ID" dirty="0"/>
              <a:t>  kaki  </a:t>
            </a:r>
            <a:r>
              <a:rPr lang="en-ID" dirty="0" err="1"/>
              <a:t>dekat</a:t>
            </a:r>
            <a:r>
              <a:rPr lang="en-ID" dirty="0"/>
              <a:t>  gantry  (feet  first)  </a:t>
            </a:r>
            <a:r>
              <a:rPr lang="en-ID" dirty="0" err="1"/>
              <a:t>kedua</a:t>
            </a:r>
            <a:r>
              <a:rPr lang="en-ID" dirty="0"/>
              <a:t> </a:t>
            </a:r>
            <a:r>
              <a:rPr lang="en-ID" dirty="0" err="1"/>
              <a:t>tangan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arah</a:t>
            </a:r>
            <a:r>
              <a:rPr lang="en-ID" dirty="0"/>
              <a:t> </a:t>
            </a:r>
            <a:r>
              <a:rPr lang="en-ID" dirty="0" err="1"/>
              <a:t>kepala</a:t>
            </a:r>
            <a:r>
              <a:rPr lang="en-ID" dirty="0"/>
              <a:t>. </a:t>
            </a:r>
            <a:r>
              <a:rPr lang="en-ID" dirty="0" err="1"/>
              <a:t>Atur</a:t>
            </a:r>
            <a:r>
              <a:rPr lang="en-ID" dirty="0"/>
              <a:t> MSP </a:t>
            </a:r>
            <a:r>
              <a:rPr lang="en-ID" dirty="0" err="1"/>
              <a:t>tepat</a:t>
            </a:r>
            <a:r>
              <a:rPr lang="en-ID" dirty="0"/>
              <a:t> pada longitudinal positioning light.  </a:t>
            </a:r>
            <a:r>
              <a:rPr lang="en-ID" dirty="0" err="1"/>
              <a:t>Kemudian</a:t>
            </a:r>
            <a:r>
              <a:rPr lang="en-ID" dirty="0"/>
              <a:t>  </a:t>
            </a:r>
            <a:r>
              <a:rPr lang="en-ID" dirty="0" err="1"/>
              <a:t>pasien</a:t>
            </a:r>
            <a:r>
              <a:rPr lang="en-ID" dirty="0"/>
              <a:t>  </a:t>
            </a:r>
            <a:r>
              <a:rPr lang="en-ID" dirty="0" err="1"/>
              <a:t>dilatih</a:t>
            </a:r>
            <a:r>
              <a:rPr lang="en-ID" dirty="0"/>
              <a:t>  </a:t>
            </a:r>
            <a:r>
              <a:rPr lang="en-ID" dirty="0" err="1"/>
              <a:t>tarik</a:t>
            </a:r>
            <a:r>
              <a:rPr lang="en-ID" dirty="0"/>
              <a:t>  </a:t>
            </a:r>
            <a:r>
              <a:rPr lang="en-ID" dirty="0" err="1"/>
              <a:t>napas</a:t>
            </a:r>
            <a:r>
              <a:rPr lang="en-ID" dirty="0"/>
              <a:t>  dan  </a:t>
            </a:r>
            <a:r>
              <a:rPr lang="en-ID" dirty="0" err="1"/>
              <a:t>tahan</a:t>
            </a:r>
            <a:r>
              <a:rPr lang="en-ID" dirty="0"/>
              <a:t>  </a:t>
            </a:r>
            <a:r>
              <a:rPr lang="en-ID" dirty="0" err="1"/>
              <a:t>napas</a:t>
            </a:r>
            <a:r>
              <a:rPr lang="en-ID" dirty="0"/>
              <a:t>  </a:t>
            </a:r>
            <a:r>
              <a:rPr lang="en-ID" dirty="0" err="1"/>
              <a:t>serta</a:t>
            </a:r>
            <a:r>
              <a:rPr lang="en-ID" dirty="0"/>
              <a:t> </a:t>
            </a:r>
            <a:r>
              <a:rPr lang="en-ID" dirty="0" err="1"/>
              <a:t>diukur</a:t>
            </a:r>
            <a:r>
              <a:rPr lang="en-ID" dirty="0"/>
              <a:t> </a:t>
            </a:r>
            <a:r>
              <a:rPr lang="en-ID" dirty="0" err="1"/>
              <a:t>lamanya</a:t>
            </a:r>
            <a:r>
              <a:rPr lang="en-ID" dirty="0"/>
              <a:t> </a:t>
            </a:r>
            <a:r>
              <a:rPr lang="en-ID" dirty="0" err="1"/>
              <a:t>pasien</a:t>
            </a:r>
            <a:r>
              <a:rPr lang="en-ID" dirty="0"/>
              <a:t> </a:t>
            </a:r>
            <a:r>
              <a:rPr lang="en-ID" dirty="0" err="1"/>
              <a:t>bisa</a:t>
            </a:r>
            <a:r>
              <a:rPr lang="en-ID" dirty="0"/>
              <a:t> </a:t>
            </a:r>
            <a:r>
              <a:rPr lang="en-ID" dirty="0" err="1"/>
              <a:t>tahan</a:t>
            </a:r>
            <a:r>
              <a:rPr lang="en-ID" dirty="0"/>
              <a:t> </a:t>
            </a:r>
            <a:r>
              <a:rPr lang="en-ID" dirty="0" err="1"/>
              <a:t>napas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7026561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86E93-6B27-4232-8674-529095501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Posisikan</a:t>
            </a:r>
            <a:r>
              <a:rPr lang="en-ID" dirty="0"/>
              <a:t> </a:t>
            </a:r>
            <a:r>
              <a:rPr lang="en-ID" dirty="0" err="1"/>
              <a:t>kepala</a:t>
            </a:r>
            <a:r>
              <a:rPr lang="en-ID" dirty="0"/>
              <a:t> </a:t>
            </a:r>
            <a:r>
              <a:rPr lang="en-ID" dirty="0" err="1"/>
              <a:t>pasien</a:t>
            </a:r>
            <a:r>
              <a:rPr lang="en-ID" dirty="0"/>
              <a:t> pada </a:t>
            </a:r>
            <a:r>
              <a:rPr lang="en-ID" dirty="0" err="1"/>
              <a:t>bantalan</a:t>
            </a:r>
            <a:r>
              <a:rPr lang="en-ID" dirty="0"/>
              <a:t> </a:t>
            </a:r>
            <a:r>
              <a:rPr lang="en-ID" dirty="0" err="1"/>
              <a:t>alat</a:t>
            </a:r>
            <a:r>
              <a:rPr lang="en-ID" dirty="0"/>
              <a:t> </a:t>
            </a:r>
            <a:r>
              <a:rPr lang="en-ID" dirty="0" err="1"/>
              <a:t>fiksasi</a:t>
            </a:r>
            <a:r>
              <a:rPr lang="en-ID" dirty="0"/>
              <a:t>. </a:t>
            </a:r>
            <a:r>
              <a:rPr lang="en-ID" dirty="0" err="1"/>
              <a:t>Lalu</a:t>
            </a:r>
            <a:r>
              <a:rPr lang="en-ID" dirty="0"/>
              <a:t> </a:t>
            </a:r>
            <a:r>
              <a:rPr lang="en-ID" dirty="0" err="1"/>
              <a:t>Posisikan</a:t>
            </a:r>
            <a:r>
              <a:rPr lang="en-ID" dirty="0"/>
              <a:t> </a:t>
            </a:r>
            <a:r>
              <a:rPr lang="en-ID" dirty="0" err="1"/>
              <a:t>kedua</a:t>
            </a:r>
            <a:r>
              <a:rPr lang="en-ID" dirty="0"/>
              <a:t> </a:t>
            </a:r>
            <a:r>
              <a:rPr lang="en-ID" dirty="0" err="1"/>
              <a:t>tangan</a:t>
            </a:r>
            <a:r>
              <a:rPr lang="en-ID" dirty="0"/>
              <a:t> </a:t>
            </a:r>
            <a:r>
              <a:rPr lang="en-ID" dirty="0" err="1"/>
              <a:t>pasien</a:t>
            </a:r>
            <a:r>
              <a:rPr lang="en-ID" dirty="0"/>
              <a:t> </a:t>
            </a:r>
            <a:r>
              <a:rPr lang="en-ID" dirty="0" err="1"/>
              <a:t>berada</a:t>
            </a:r>
            <a:r>
              <a:rPr lang="en-ID" dirty="0"/>
              <a:t> di </a:t>
            </a:r>
            <a:r>
              <a:rPr lang="en-ID" dirty="0" err="1"/>
              <a:t>atas</a:t>
            </a:r>
            <a:r>
              <a:rPr lang="en-ID" dirty="0"/>
              <a:t> </a:t>
            </a:r>
            <a:r>
              <a:rPr lang="en-ID" dirty="0" err="1"/>
              <a:t>kepala</a:t>
            </a:r>
            <a:r>
              <a:rPr lang="en-ID" dirty="0"/>
              <a:t> </a:t>
            </a:r>
            <a:r>
              <a:rPr lang="en-ID" dirty="0" err="1"/>
              <a:t>pasien</a:t>
            </a:r>
            <a:r>
              <a:rPr lang="en-ID" dirty="0"/>
              <a:t>. </a:t>
            </a:r>
            <a:r>
              <a:rPr lang="en-ID" dirty="0" err="1"/>
              <a:t>Selanjutnya</a:t>
            </a:r>
            <a:r>
              <a:rPr lang="en-ID" dirty="0"/>
              <a:t> </a:t>
            </a:r>
            <a:r>
              <a:rPr lang="en-ID" dirty="0" err="1"/>
              <a:t>Posisikan</a:t>
            </a:r>
            <a:r>
              <a:rPr lang="en-ID" dirty="0"/>
              <a:t> </a:t>
            </a:r>
            <a:r>
              <a:rPr lang="en-ID" dirty="0" err="1"/>
              <a:t>kedua</a:t>
            </a:r>
            <a:r>
              <a:rPr lang="en-ID" dirty="0"/>
              <a:t> kaki </a:t>
            </a:r>
            <a:r>
              <a:rPr lang="en-ID" dirty="0" err="1"/>
              <a:t>pasien</a:t>
            </a:r>
            <a:r>
              <a:rPr lang="en-ID" dirty="0"/>
              <a:t> </a:t>
            </a:r>
            <a:r>
              <a:rPr lang="en-ID" dirty="0" err="1"/>
              <a:t>beristirahat</a:t>
            </a:r>
            <a:r>
              <a:rPr lang="en-ID" dirty="0"/>
              <a:t> pada </a:t>
            </a:r>
            <a:r>
              <a:rPr lang="en-ID" dirty="0" err="1"/>
              <a:t>alat</a:t>
            </a:r>
            <a:r>
              <a:rPr lang="en-ID" dirty="0"/>
              <a:t> </a:t>
            </a:r>
            <a:r>
              <a:rPr lang="en-ID" dirty="0" err="1"/>
              <a:t>fiksasi</a:t>
            </a:r>
            <a:r>
              <a:rPr lang="en-ID" dirty="0"/>
              <a:t>. </a:t>
            </a:r>
            <a:r>
              <a:rPr lang="en-ID" dirty="0" err="1"/>
              <a:t>Mengikuti</a:t>
            </a:r>
            <a:r>
              <a:rPr lang="en-ID" dirty="0"/>
              <a:t>  </a:t>
            </a:r>
            <a:r>
              <a:rPr lang="en-ID" dirty="0" err="1"/>
              <a:t>arahan</a:t>
            </a:r>
            <a:r>
              <a:rPr lang="en-ID" dirty="0"/>
              <a:t>  </a:t>
            </a:r>
            <a:r>
              <a:rPr lang="en-ID" dirty="0" err="1"/>
              <a:t>dari</a:t>
            </a:r>
            <a:r>
              <a:rPr lang="en-ID" dirty="0"/>
              <a:t>  </a:t>
            </a:r>
            <a:r>
              <a:rPr lang="en-ID" dirty="0" err="1"/>
              <a:t>petugas</a:t>
            </a:r>
            <a:r>
              <a:rPr lang="en-ID" dirty="0"/>
              <a:t>  </a:t>
            </a:r>
            <a:r>
              <a:rPr lang="en-ID" dirty="0" err="1"/>
              <a:t>berupa</a:t>
            </a:r>
            <a:r>
              <a:rPr lang="en-ID" dirty="0"/>
              <a:t>  </a:t>
            </a:r>
            <a:r>
              <a:rPr lang="en-ID" dirty="0" err="1"/>
              <a:t>instruksi</a:t>
            </a:r>
            <a:r>
              <a:rPr lang="en-ID" dirty="0"/>
              <a:t>  </a:t>
            </a:r>
            <a:r>
              <a:rPr lang="en-ID" dirty="0" err="1"/>
              <a:t>tarik</a:t>
            </a:r>
            <a:r>
              <a:rPr lang="en-ID" dirty="0"/>
              <a:t>  </a:t>
            </a:r>
            <a:r>
              <a:rPr lang="en-ID" dirty="0" err="1"/>
              <a:t>nafas</a:t>
            </a:r>
            <a:r>
              <a:rPr lang="en-ID" dirty="0"/>
              <a:t> </a:t>
            </a:r>
            <a:r>
              <a:rPr lang="en-ID" dirty="0" err="1"/>
              <a:t>panjang</a:t>
            </a:r>
            <a:r>
              <a:rPr lang="en-ID" dirty="0"/>
              <a:t> dan </a:t>
            </a:r>
            <a:r>
              <a:rPr lang="en-ID" dirty="0" err="1"/>
              <a:t>tahan</a:t>
            </a:r>
            <a:r>
              <a:rPr lang="en-ID" dirty="0"/>
              <a:t> </a:t>
            </a:r>
            <a:r>
              <a:rPr lang="en-ID" dirty="0" err="1"/>
              <a:t>nafas</a:t>
            </a:r>
            <a:r>
              <a:rPr lang="en-ID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674748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F5F89-4AA5-4907-929B-B94C47A43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err="1"/>
              <a:t>Posisi</a:t>
            </a:r>
            <a:r>
              <a:rPr lang="en-ID" dirty="0"/>
              <a:t> </a:t>
            </a:r>
            <a:r>
              <a:rPr lang="en-ID" dirty="0" err="1"/>
              <a:t>Objek</a:t>
            </a:r>
            <a:r>
              <a:rPr lang="en-ID" dirty="0"/>
              <a:t>  CT-Scan Thorax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BB563B-BA77-4F97-B0C8-D59AD0A76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 err="1"/>
              <a:t>Posisikan</a:t>
            </a:r>
            <a:r>
              <a:rPr lang="en-ID" dirty="0"/>
              <a:t>  </a:t>
            </a:r>
            <a:r>
              <a:rPr lang="en-ID" dirty="0" err="1"/>
              <a:t>batas</a:t>
            </a:r>
            <a:r>
              <a:rPr lang="en-ID" dirty="0"/>
              <a:t>  </a:t>
            </a:r>
            <a:r>
              <a:rPr lang="en-ID" dirty="0" err="1"/>
              <a:t>atas</a:t>
            </a:r>
            <a:r>
              <a:rPr lang="en-ID" dirty="0"/>
              <a:t>  pada  </a:t>
            </a:r>
            <a:r>
              <a:rPr lang="en-ID" dirty="0" err="1"/>
              <a:t>Symphsis</a:t>
            </a:r>
            <a:r>
              <a:rPr lang="en-ID" dirty="0"/>
              <a:t>  </a:t>
            </a:r>
            <a:r>
              <a:rPr lang="en-ID" dirty="0" err="1"/>
              <a:t>Menti</a:t>
            </a:r>
            <a:r>
              <a:rPr lang="en-ID" dirty="0"/>
              <a:t>  </a:t>
            </a:r>
            <a:r>
              <a:rPr lang="en-ID" dirty="0" err="1"/>
              <a:t>atau</a:t>
            </a:r>
            <a:r>
              <a:rPr lang="en-ID" dirty="0"/>
              <a:t>  apex  </a:t>
            </a:r>
            <a:r>
              <a:rPr lang="en-ID" dirty="0" err="1"/>
              <a:t>paru</a:t>
            </a:r>
            <a:r>
              <a:rPr lang="en-ID" dirty="0"/>
              <a:t> </a:t>
            </a:r>
            <a:r>
              <a:rPr lang="en-ID" dirty="0" err="1"/>
              <a:t>pasien</a:t>
            </a:r>
            <a:r>
              <a:rPr lang="en-ID" dirty="0"/>
              <a:t>. </a:t>
            </a:r>
            <a:r>
              <a:rPr lang="en-ID" dirty="0" err="1"/>
              <a:t>Selanjutnya</a:t>
            </a:r>
            <a:r>
              <a:rPr lang="en-ID" dirty="0"/>
              <a:t> </a:t>
            </a:r>
            <a:r>
              <a:rPr lang="en-ID" dirty="0" err="1"/>
              <a:t>Posisikan</a:t>
            </a:r>
            <a:r>
              <a:rPr lang="en-ID" dirty="0"/>
              <a:t> </a:t>
            </a:r>
            <a:r>
              <a:rPr lang="en-ID" dirty="0" err="1"/>
              <a:t>garis</a:t>
            </a:r>
            <a:r>
              <a:rPr lang="en-ID" dirty="0"/>
              <a:t> midline </a:t>
            </a:r>
            <a:r>
              <a:rPr lang="en-ID" dirty="0" err="1"/>
              <a:t>pasien</a:t>
            </a:r>
            <a:r>
              <a:rPr lang="en-ID" dirty="0"/>
              <a:t> </a:t>
            </a:r>
            <a:r>
              <a:rPr lang="en-ID" dirty="0" err="1"/>
              <a:t>setinggi</a:t>
            </a:r>
            <a:r>
              <a:rPr lang="en-ID" dirty="0"/>
              <a:t> </a:t>
            </a:r>
            <a:r>
              <a:rPr lang="en-ID" dirty="0" err="1"/>
              <a:t>pertengahan</a:t>
            </a:r>
            <a:r>
              <a:rPr lang="en-ID" dirty="0"/>
              <a:t> gantry CT Scan </a:t>
            </a:r>
            <a:r>
              <a:rPr lang="en-ID" dirty="0" err="1"/>
              <a:t>atau</a:t>
            </a:r>
            <a:r>
              <a:rPr lang="en-ID" dirty="0"/>
              <a:t> pada mid axillary line</a:t>
            </a:r>
          </a:p>
        </p:txBody>
      </p:sp>
    </p:spTree>
    <p:extLst>
      <p:ext uri="{BB962C8B-B14F-4D97-AF65-F5344CB8AC3E}">
        <p14:creationId xmlns:p14="http://schemas.microsoft.com/office/powerpoint/2010/main" val="38459963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39BFC-9815-4660-BA45-6B0B1C8C1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SCANOGRAM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41A2B8-175F-489D-9334-67ED33A88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pPr marL="0" indent="0">
              <a:buNone/>
            </a:pPr>
            <a:r>
              <a:rPr lang="en-ID" dirty="0" err="1"/>
              <a:t>Scanogram</a:t>
            </a:r>
            <a:r>
              <a:rPr lang="en-ID" dirty="0"/>
              <a:t> </a:t>
            </a:r>
            <a:r>
              <a:rPr lang="en-ID" dirty="0" err="1"/>
              <a:t>adalah</a:t>
            </a:r>
            <a:r>
              <a:rPr lang="en-ID" dirty="0"/>
              <a:t> </a:t>
            </a:r>
            <a:r>
              <a:rPr lang="en-ID" dirty="0" err="1"/>
              <a:t>gambaran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pada </a:t>
            </a:r>
            <a:r>
              <a:rPr lang="en-ID" dirty="0" err="1"/>
              <a:t>hasil</a:t>
            </a:r>
            <a:r>
              <a:rPr lang="en-ID" dirty="0"/>
              <a:t> </a:t>
            </a:r>
            <a:r>
              <a:rPr lang="en-ID" dirty="0" err="1"/>
              <a:t>scaning</a:t>
            </a:r>
            <a:r>
              <a:rPr lang="en-ID" dirty="0"/>
              <a:t> organ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keseluruhan</a:t>
            </a:r>
            <a:r>
              <a:rPr lang="en-ID" dirty="0"/>
              <a:t>  </a:t>
            </a:r>
            <a:r>
              <a:rPr lang="en-ID" dirty="0" err="1"/>
              <a:t>untuk</a:t>
            </a:r>
            <a:r>
              <a:rPr lang="en-ID" dirty="0"/>
              <a:t>  </a:t>
            </a:r>
            <a:r>
              <a:rPr lang="en-ID" dirty="0" err="1"/>
              <a:t>menentukan</a:t>
            </a:r>
            <a:r>
              <a:rPr lang="en-ID" dirty="0"/>
              <a:t>  </a:t>
            </a:r>
            <a:r>
              <a:rPr lang="en-ID" dirty="0" err="1"/>
              <a:t>lokasi</a:t>
            </a:r>
            <a:r>
              <a:rPr lang="en-ID" dirty="0"/>
              <a:t>  </a:t>
            </a:r>
            <a:r>
              <a:rPr lang="en-ID" dirty="0" err="1"/>
              <a:t>lesi</a:t>
            </a:r>
            <a:r>
              <a:rPr lang="en-ID" dirty="0"/>
              <a:t>  </a:t>
            </a:r>
            <a:r>
              <a:rPr lang="en-ID" dirty="0" err="1"/>
              <a:t>atau</a:t>
            </a:r>
            <a:r>
              <a:rPr lang="en-ID" dirty="0"/>
              <a:t>  </a:t>
            </a:r>
            <a:r>
              <a:rPr lang="en-ID" dirty="0" err="1"/>
              <a:t>massa</a:t>
            </a:r>
            <a:r>
              <a:rPr lang="en-ID" dirty="0"/>
              <a:t>  yang  </a:t>
            </a:r>
            <a:r>
              <a:rPr lang="en-ID" dirty="0" err="1"/>
              <a:t>akan</a:t>
            </a:r>
            <a:r>
              <a:rPr lang="en-ID" dirty="0"/>
              <a:t> </a:t>
            </a:r>
            <a:r>
              <a:rPr lang="en-ID" dirty="0" err="1"/>
              <a:t>dibuat</a:t>
            </a:r>
            <a:r>
              <a:rPr lang="en-ID" dirty="0"/>
              <a:t> </a:t>
            </a:r>
            <a:r>
              <a:rPr lang="en-ID" dirty="0" err="1"/>
              <a:t>irisan</a:t>
            </a:r>
            <a:r>
              <a:rPr lang="en-ID" dirty="0"/>
              <a:t>. </a:t>
            </a:r>
            <a:r>
              <a:rPr lang="en-ID" dirty="0" err="1"/>
              <a:t>Scanogram</a:t>
            </a:r>
            <a:r>
              <a:rPr lang="en-ID" dirty="0"/>
              <a:t> </a:t>
            </a:r>
            <a:r>
              <a:rPr lang="en-ID" dirty="0" err="1"/>
              <a:t>dibuat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pandangan</a:t>
            </a:r>
            <a:r>
              <a:rPr lang="en-ID" dirty="0"/>
              <a:t> Antero-Posterior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CF109F-195A-4858-B2CE-50A88FA852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125" t="39084" r="40110" b="32736"/>
          <a:stretch/>
        </p:blipFill>
        <p:spPr>
          <a:xfrm>
            <a:off x="6729294" y="1465729"/>
            <a:ext cx="4752576" cy="4491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1262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909D9-8389-47DB-BEA7-F9BC50ED5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9DA63-B665-46E8-A907-F8097F14B5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D" dirty="0"/>
              <a:t>a)Range: apex </a:t>
            </a:r>
            <a:r>
              <a:rPr lang="en-ID" dirty="0" err="1"/>
              <a:t>paru</a:t>
            </a:r>
            <a:r>
              <a:rPr lang="en-ID" dirty="0"/>
              <a:t> </a:t>
            </a:r>
            <a:r>
              <a:rPr lang="en-ID" dirty="0" err="1"/>
              <a:t>sampai</a:t>
            </a:r>
            <a:r>
              <a:rPr lang="en-ID" dirty="0"/>
              <a:t> </a:t>
            </a:r>
            <a:r>
              <a:rPr lang="en-ID" dirty="0" err="1"/>
              <a:t>diafragma</a:t>
            </a:r>
            <a:endParaRPr lang="en-ID" dirty="0"/>
          </a:p>
          <a:p>
            <a:pPr marL="0" indent="0">
              <a:buNone/>
            </a:pPr>
            <a:r>
              <a:rPr lang="en-ID" dirty="0"/>
              <a:t>b)Slice thickness:5 mm</a:t>
            </a:r>
          </a:p>
          <a:p>
            <a:pPr marL="0" indent="0">
              <a:buNone/>
            </a:pPr>
            <a:r>
              <a:rPr lang="en-ID" dirty="0"/>
              <a:t>c)Window </a:t>
            </a:r>
            <a:r>
              <a:rPr lang="en-ID" dirty="0" err="1"/>
              <a:t>setting:window</a:t>
            </a:r>
            <a:r>
              <a:rPr lang="en-ID" dirty="0"/>
              <a:t>  lung dan window  mediastinum</a:t>
            </a:r>
          </a:p>
          <a:p>
            <a:pPr marL="0" indent="0">
              <a:buNone/>
            </a:pPr>
            <a:r>
              <a:rPr lang="en-ID" dirty="0"/>
              <a:t>d)FOV :30-50 </a:t>
            </a:r>
            <a:r>
              <a:rPr lang="en-ID" dirty="0" err="1"/>
              <a:t>cme</a:t>
            </a:r>
            <a:r>
              <a:rPr lang="en-ID" dirty="0"/>
              <a:t>)Gantry Till :0º</a:t>
            </a:r>
          </a:p>
          <a:p>
            <a:pPr marL="0" indent="0">
              <a:buNone/>
            </a:pPr>
            <a:r>
              <a:rPr lang="en-ID" dirty="0"/>
              <a:t>f)</a:t>
            </a:r>
            <a:r>
              <a:rPr lang="en-ID" dirty="0" err="1"/>
              <a:t>Faktor</a:t>
            </a:r>
            <a:r>
              <a:rPr lang="en-ID" dirty="0"/>
              <a:t> </a:t>
            </a:r>
            <a:r>
              <a:rPr lang="en-ID" dirty="0" err="1"/>
              <a:t>Eksposi</a:t>
            </a:r>
            <a:r>
              <a:rPr lang="en-ID" dirty="0"/>
              <a:t> :180 </a:t>
            </a:r>
            <a:r>
              <a:rPr lang="en-ID" dirty="0" err="1"/>
              <a:t>mAs</a:t>
            </a:r>
            <a:r>
              <a:rPr lang="en-ID" dirty="0"/>
              <a:t> dan 137 </a:t>
            </a:r>
            <a:r>
              <a:rPr lang="en-ID" dirty="0" err="1"/>
              <a:t>Kv</a:t>
            </a:r>
            <a:endParaRPr lang="en-ID" dirty="0"/>
          </a:p>
          <a:p>
            <a:pPr marL="0" indent="0">
              <a:buNone/>
            </a:pPr>
            <a:r>
              <a:rPr lang="en-ID" dirty="0"/>
              <a:t>g)</a:t>
            </a:r>
            <a:r>
              <a:rPr lang="en-ID" dirty="0" err="1"/>
              <a:t>Rekonstruksi</a:t>
            </a:r>
            <a:r>
              <a:rPr lang="en-ID" dirty="0"/>
              <a:t> </a:t>
            </a:r>
            <a:r>
              <a:rPr lang="en-ID" dirty="0" err="1"/>
              <a:t>algoritma</a:t>
            </a:r>
            <a:r>
              <a:rPr lang="en-ID" dirty="0"/>
              <a:t> : High </a:t>
            </a:r>
            <a:r>
              <a:rPr lang="en-ID" dirty="0" err="1"/>
              <a:t>resolusi</a:t>
            </a:r>
            <a:endParaRPr lang="en-ID" dirty="0"/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7133962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71646-66A4-4EE6-A038-11693DF6B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/>
              <a:t>Scanning </a:t>
            </a:r>
            <a:r>
              <a:rPr lang="en-ID" dirty="0" err="1"/>
              <a:t>Potongan</a:t>
            </a:r>
            <a:r>
              <a:rPr lang="en-ID" dirty="0"/>
              <a:t> CT Thorax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1522B62-1414-446A-8EC5-C67B1EAA0E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1872" t="25723" r="31293" b="43814"/>
          <a:stretch/>
        </p:blipFill>
        <p:spPr>
          <a:xfrm>
            <a:off x="1830196" y="1852052"/>
            <a:ext cx="8221236" cy="3822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6956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3DAC5AB-981E-405E-BF6F-252DEF08E9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738" t="30667" r="46930" b="29158"/>
          <a:stretch/>
        </p:blipFill>
        <p:spPr>
          <a:xfrm>
            <a:off x="1546410" y="255494"/>
            <a:ext cx="4128248" cy="57092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FDB319B-59AE-46F4-8F30-A89CDCF441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478" t="36856" r="30404" b="35483"/>
          <a:stretch/>
        </p:blipFill>
        <p:spPr>
          <a:xfrm>
            <a:off x="7301753" y="954741"/>
            <a:ext cx="3881720" cy="427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5750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57EE4F8-98BE-4A3E-9608-E0B6344EA5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3166" t="51063" r="36506" b="27304"/>
          <a:stretch/>
        </p:blipFill>
        <p:spPr>
          <a:xfrm>
            <a:off x="2196353" y="1048869"/>
            <a:ext cx="6481483" cy="387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0170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B776E-75E3-4187-91CD-295821018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Minggu</a:t>
            </a:r>
            <a:r>
              <a:rPr lang="en-US" dirty="0"/>
              <a:t> </a:t>
            </a:r>
            <a:r>
              <a:rPr lang="en-US" dirty="0" err="1"/>
              <a:t>Depan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23315E-C965-4BDE-B8A0-F9CCF0C295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/>
              <a:t>Presentasi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materi</a:t>
            </a:r>
            <a:br>
              <a:rPr lang="en-US" dirty="0"/>
            </a:br>
            <a:r>
              <a:rPr lang="en-US" dirty="0"/>
              <a:t>1. </a:t>
            </a:r>
            <a:r>
              <a:rPr lang="en-US" dirty="0" err="1"/>
              <a:t>Kualitas</a:t>
            </a:r>
            <a:r>
              <a:rPr lang="en-US" dirty="0"/>
              <a:t> Citra CT Scan (</a:t>
            </a:r>
            <a:r>
              <a:rPr lang="en-US" dirty="0" err="1"/>
              <a:t>kelompok</a:t>
            </a:r>
            <a:r>
              <a:rPr lang="en-US" dirty="0"/>
              <a:t> 1, 4)</a:t>
            </a:r>
            <a:br>
              <a:rPr lang="en-US" dirty="0"/>
            </a:br>
            <a:r>
              <a:rPr lang="en-US" dirty="0"/>
              <a:t>2. Software Pada CT Scan (</a:t>
            </a:r>
            <a:r>
              <a:rPr lang="en-US" dirty="0" err="1"/>
              <a:t>kelompok</a:t>
            </a:r>
            <a:r>
              <a:rPr lang="en-US" dirty="0"/>
              <a:t> 2, 3)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843281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1595</Words>
  <Application>Microsoft Office PowerPoint</Application>
  <PresentationFormat>Widescreen</PresentationFormat>
  <Paragraphs>68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CT SCAN THORAK</vt:lpstr>
      <vt:lpstr>Komponen dasar CT Scan</vt:lpstr>
      <vt:lpstr>Gantry Tilting</vt:lpstr>
      <vt:lpstr>PowerPoint Presentation</vt:lpstr>
      <vt:lpstr>Meja pemeriksaan ( Couch )</vt:lpstr>
      <vt:lpstr>PowerPoint Presentation</vt:lpstr>
      <vt:lpstr>Operator console</vt:lpstr>
      <vt:lpstr>Parameter</vt:lpstr>
      <vt:lpstr>Slice Thickness</vt:lpstr>
      <vt:lpstr>Faktor eksposi</vt:lpstr>
      <vt:lpstr>Range</vt:lpstr>
      <vt:lpstr>Field of View ( FOV ).</vt:lpstr>
      <vt:lpstr>Gantry Tilt</vt:lpstr>
      <vt:lpstr>Rekontruksi Matrik</vt:lpstr>
      <vt:lpstr>Rekostruksi Algoritma</vt:lpstr>
      <vt:lpstr>Rekonstruksi Increment</vt:lpstr>
      <vt:lpstr>Window width</vt:lpstr>
      <vt:lpstr>Window level </vt:lpstr>
      <vt:lpstr>Multi slice CT-Scan</vt:lpstr>
      <vt:lpstr>PowerPoint Presentation</vt:lpstr>
      <vt:lpstr>PowerPoint Presentation</vt:lpstr>
      <vt:lpstr>PowerPoint Presentation</vt:lpstr>
      <vt:lpstr>DEFINISI</vt:lpstr>
      <vt:lpstr>PowerPoint Presentation</vt:lpstr>
      <vt:lpstr>PowerPoint Presentation</vt:lpstr>
      <vt:lpstr>Persiapan pemeriksaan pasien</vt:lpstr>
      <vt:lpstr>Posisi Pasien</vt:lpstr>
      <vt:lpstr>PowerPoint Presentation</vt:lpstr>
      <vt:lpstr>Posisi Objek  CT-Scan Thorax</vt:lpstr>
      <vt:lpstr>SCANOGRAM</vt:lpstr>
      <vt:lpstr>PowerPoint Presentation</vt:lpstr>
      <vt:lpstr>Scanning Potongan CT Thorax</vt:lpstr>
      <vt:lpstr>PowerPoint Presentation</vt:lpstr>
      <vt:lpstr>PowerPoint Presentation</vt:lpstr>
      <vt:lpstr>Tugas Minggu Depan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CT SCAN THORAK</dc:title>
  <dc:creator>coffeh4@gmail.com</dc:creator>
  <cp:lastModifiedBy>coffeh4@gmail.com</cp:lastModifiedBy>
  <cp:revision>45</cp:revision>
  <dcterms:created xsi:type="dcterms:W3CDTF">2023-10-04T21:18:06Z</dcterms:created>
  <dcterms:modified xsi:type="dcterms:W3CDTF">2024-10-10T01:00:03Z</dcterms:modified>
</cp:coreProperties>
</file>